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1" r:id="rId9"/>
    <p:sldId id="267" r:id="rId10"/>
    <p:sldId id="260" r:id="rId11"/>
    <p:sldId id="262" r:id="rId12"/>
    <p:sldId id="265" r:id="rId13"/>
    <p:sldId id="266" r:id="rId14"/>
    <p:sldId id="279" r:id="rId15"/>
    <p:sldId id="276" r:id="rId16"/>
    <p:sldId id="275" r:id="rId17"/>
    <p:sldId id="274" r:id="rId18"/>
    <p:sldId id="278" r:id="rId19"/>
    <p:sldId id="27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E881E-4864-462D-B2DD-8F4B42C8CE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DC1A9B-64FB-4B18-AEFE-7B32A37C94BF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É uma técnica de coleta de dados para conseguir informações e utiliza os sentidos na obtenção de determinados aspectos da realidade. </a:t>
          </a:r>
          <a:endParaRPr lang="en-US" dirty="0">
            <a:solidFill>
              <a:schemeClr val="tx1"/>
            </a:solidFill>
          </a:endParaRPr>
        </a:p>
      </dgm:t>
    </dgm:pt>
    <dgm:pt modelId="{BB6E9577-7FAE-47E6-ABBF-A2034A51A6AC}" type="parTrans" cxnId="{9B5B11AF-11A2-4DB8-9A02-0B78F041AE56}">
      <dgm:prSet/>
      <dgm:spPr/>
      <dgm:t>
        <a:bodyPr/>
        <a:lstStyle/>
        <a:p>
          <a:endParaRPr lang="en-US"/>
        </a:p>
      </dgm:t>
    </dgm:pt>
    <dgm:pt modelId="{CDF82B65-360C-4A8D-B424-F92C8698CCD0}" type="sibTrans" cxnId="{9B5B11AF-11A2-4DB8-9A02-0B78F041AE56}">
      <dgm:prSet/>
      <dgm:spPr/>
      <dgm:t>
        <a:bodyPr/>
        <a:lstStyle/>
        <a:p>
          <a:endParaRPr lang="en-US"/>
        </a:p>
      </dgm:t>
    </dgm:pt>
    <dgm:pt modelId="{16691213-8C5F-447B-B083-D694A3F819F8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Não consiste apenas em ver e ouvir, mas também em examinar fatos ou ferramentas que se deseja estudar.</a:t>
          </a:r>
          <a:endParaRPr lang="en-US" dirty="0">
            <a:solidFill>
              <a:schemeClr val="tx1"/>
            </a:solidFill>
          </a:endParaRPr>
        </a:p>
      </dgm:t>
    </dgm:pt>
    <dgm:pt modelId="{5E5A47F4-E598-4F57-BEB6-A22214C43A88}" type="parTrans" cxnId="{AEA414EA-7971-42FA-8262-2BF49D194CDD}">
      <dgm:prSet/>
      <dgm:spPr/>
      <dgm:t>
        <a:bodyPr/>
        <a:lstStyle/>
        <a:p>
          <a:endParaRPr lang="en-US"/>
        </a:p>
      </dgm:t>
    </dgm:pt>
    <dgm:pt modelId="{F3A3CC32-9957-47AE-B500-AA39E33AA4A0}" type="sibTrans" cxnId="{AEA414EA-7971-42FA-8262-2BF49D194CDD}">
      <dgm:prSet/>
      <dgm:spPr/>
      <dgm:t>
        <a:bodyPr/>
        <a:lstStyle/>
        <a:p>
          <a:endParaRPr lang="en-US"/>
        </a:p>
      </dgm:t>
    </dgm:pt>
    <dgm:pt modelId="{51293E94-1D8F-47E8-B28D-88880CA2083B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A observação ajuda o pesquisador a identificar e a obter provas a respeito de objetivos sobre os quais os indivíduos não tem consciência, mas que orientam seu comportamento.</a:t>
          </a:r>
          <a:endParaRPr lang="en-US" dirty="0">
            <a:solidFill>
              <a:schemeClr val="tx1"/>
            </a:solidFill>
          </a:endParaRPr>
        </a:p>
      </dgm:t>
    </dgm:pt>
    <dgm:pt modelId="{852021CA-9A0C-4E50-9E3E-434802C5847E}" type="parTrans" cxnId="{A97A9A48-4DBA-4426-985F-6CA8C7F50C8F}">
      <dgm:prSet/>
      <dgm:spPr/>
      <dgm:t>
        <a:bodyPr/>
        <a:lstStyle/>
        <a:p>
          <a:endParaRPr lang="en-US"/>
        </a:p>
      </dgm:t>
    </dgm:pt>
    <dgm:pt modelId="{A8AFEA2C-C8D7-4C1D-A0D8-0526827D776A}" type="sibTrans" cxnId="{A97A9A48-4DBA-4426-985F-6CA8C7F50C8F}">
      <dgm:prSet/>
      <dgm:spPr/>
      <dgm:t>
        <a:bodyPr/>
        <a:lstStyle/>
        <a:p>
          <a:endParaRPr lang="en-US"/>
        </a:p>
      </dgm:t>
    </dgm:pt>
    <dgm:pt modelId="{83C9D3FC-231A-464C-8535-D5E310E0DB9B}" type="pres">
      <dgm:prSet presAssocID="{89BE881E-4864-462D-B2DD-8F4B42C8CE0B}" presName="linear" presStyleCnt="0">
        <dgm:presLayoutVars>
          <dgm:animLvl val="lvl"/>
          <dgm:resizeHandles val="exact"/>
        </dgm:presLayoutVars>
      </dgm:prSet>
      <dgm:spPr/>
    </dgm:pt>
    <dgm:pt modelId="{85DFE31E-638C-4044-B764-53EA80D5EF8E}" type="pres">
      <dgm:prSet presAssocID="{1ADC1A9B-64FB-4B18-AEFE-7B32A37C94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FDA0C7-7E20-45CA-A640-1FA4A7DCBD37}" type="pres">
      <dgm:prSet presAssocID="{CDF82B65-360C-4A8D-B424-F92C8698CCD0}" presName="spacer" presStyleCnt="0"/>
      <dgm:spPr/>
    </dgm:pt>
    <dgm:pt modelId="{78B0A19B-C119-4D5B-B929-27601754DF3E}" type="pres">
      <dgm:prSet presAssocID="{16691213-8C5F-447B-B083-D694A3F819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F5BCCC-AD9B-4299-9D21-E6C8C86EB444}" type="pres">
      <dgm:prSet presAssocID="{F3A3CC32-9957-47AE-B500-AA39E33AA4A0}" presName="spacer" presStyleCnt="0"/>
      <dgm:spPr/>
    </dgm:pt>
    <dgm:pt modelId="{20C1EF55-2757-4437-A61C-ED7532379378}" type="pres">
      <dgm:prSet presAssocID="{51293E94-1D8F-47E8-B28D-88880CA208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E0FD14-80CD-4089-B58F-D7ACAC73CF28}" type="presOf" srcId="{1ADC1A9B-64FB-4B18-AEFE-7B32A37C94BF}" destId="{85DFE31E-638C-4044-B764-53EA80D5EF8E}" srcOrd="0" destOrd="0" presId="urn:microsoft.com/office/officeart/2005/8/layout/vList2"/>
    <dgm:cxn modelId="{69E15938-747C-4B22-AE3E-683F11AF6014}" type="presOf" srcId="{51293E94-1D8F-47E8-B28D-88880CA2083B}" destId="{20C1EF55-2757-4437-A61C-ED7532379378}" srcOrd="0" destOrd="0" presId="urn:microsoft.com/office/officeart/2005/8/layout/vList2"/>
    <dgm:cxn modelId="{A97A9A48-4DBA-4426-985F-6CA8C7F50C8F}" srcId="{89BE881E-4864-462D-B2DD-8F4B42C8CE0B}" destId="{51293E94-1D8F-47E8-B28D-88880CA2083B}" srcOrd="2" destOrd="0" parTransId="{852021CA-9A0C-4E50-9E3E-434802C5847E}" sibTransId="{A8AFEA2C-C8D7-4C1D-A0D8-0526827D776A}"/>
    <dgm:cxn modelId="{4DD60195-6FBB-4B2E-98B0-243615FB79DE}" type="presOf" srcId="{89BE881E-4864-462D-B2DD-8F4B42C8CE0B}" destId="{83C9D3FC-231A-464C-8535-D5E310E0DB9B}" srcOrd="0" destOrd="0" presId="urn:microsoft.com/office/officeart/2005/8/layout/vList2"/>
    <dgm:cxn modelId="{9B5B11AF-11A2-4DB8-9A02-0B78F041AE56}" srcId="{89BE881E-4864-462D-B2DD-8F4B42C8CE0B}" destId="{1ADC1A9B-64FB-4B18-AEFE-7B32A37C94BF}" srcOrd="0" destOrd="0" parTransId="{BB6E9577-7FAE-47E6-ABBF-A2034A51A6AC}" sibTransId="{CDF82B65-360C-4A8D-B424-F92C8698CCD0}"/>
    <dgm:cxn modelId="{91A227DE-F7F8-4137-9635-7C029F1D10EF}" type="presOf" srcId="{16691213-8C5F-447B-B083-D694A3F819F8}" destId="{78B0A19B-C119-4D5B-B929-27601754DF3E}" srcOrd="0" destOrd="0" presId="urn:microsoft.com/office/officeart/2005/8/layout/vList2"/>
    <dgm:cxn modelId="{AEA414EA-7971-42FA-8262-2BF49D194CDD}" srcId="{89BE881E-4864-462D-B2DD-8F4B42C8CE0B}" destId="{16691213-8C5F-447B-B083-D694A3F819F8}" srcOrd="1" destOrd="0" parTransId="{5E5A47F4-E598-4F57-BEB6-A22214C43A88}" sibTransId="{F3A3CC32-9957-47AE-B500-AA39E33AA4A0}"/>
    <dgm:cxn modelId="{C742F709-946C-4B20-B8CA-9E7A8E41A0CB}" type="presParOf" srcId="{83C9D3FC-231A-464C-8535-D5E310E0DB9B}" destId="{85DFE31E-638C-4044-B764-53EA80D5EF8E}" srcOrd="0" destOrd="0" presId="urn:microsoft.com/office/officeart/2005/8/layout/vList2"/>
    <dgm:cxn modelId="{0208ADA6-CF55-4F4B-BC2A-66E89CFE1BDB}" type="presParOf" srcId="{83C9D3FC-231A-464C-8535-D5E310E0DB9B}" destId="{60FDA0C7-7E20-45CA-A640-1FA4A7DCBD37}" srcOrd="1" destOrd="0" presId="urn:microsoft.com/office/officeart/2005/8/layout/vList2"/>
    <dgm:cxn modelId="{2085F1F0-99EA-4135-A3F9-9DA4543DBC41}" type="presParOf" srcId="{83C9D3FC-231A-464C-8535-D5E310E0DB9B}" destId="{78B0A19B-C119-4D5B-B929-27601754DF3E}" srcOrd="2" destOrd="0" presId="urn:microsoft.com/office/officeart/2005/8/layout/vList2"/>
    <dgm:cxn modelId="{ED89BEED-639E-4D48-A909-7B1BA12D7104}" type="presParOf" srcId="{83C9D3FC-231A-464C-8535-D5E310E0DB9B}" destId="{AEF5BCCC-AD9B-4299-9D21-E6C8C86EB444}" srcOrd="3" destOrd="0" presId="urn:microsoft.com/office/officeart/2005/8/layout/vList2"/>
    <dgm:cxn modelId="{9770307D-EA6F-4805-836F-C1D198F696A8}" type="presParOf" srcId="{83C9D3FC-231A-464C-8535-D5E310E0DB9B}" destId="{20C1EF55-2757-4437-A61C-ED75323793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22A2A-CAF4-4B94-8CF1-1B2D35DD24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1C1C0B-A285-40EF-A35F-EF7CF3C6B205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Observação não estruturada: é a que se realiza sem planejamento e sem controle anteriormente elaborados, como decorrência de fenômenos que surgem de imprevisto.  </a:t>
          </a:r>
          <a:endParaRPr lang="en-US" dirty="0">
            <a:solidFill>
              <a:schemeClr val="tx1"/>
            </a:solidFill>
          </a:endParaRPr>
        </a:p>
      </dgm:t>
    </dgm:pt>
    <dgm:pt modelId="{D9811BFC-B9D6-401E-BBFA-BA8EDF43D466}" type="parTrans" cxnId="{0D865CC7-4F48-49AA-AED0-67BF7CF777BA}">
      <dgm:prSet/>
      <dgm:spPr/>
      <dgm:t>
        <a:bodyPr/>
        <a:lstStyle/>
        <a:p>
          <a:endParaRPr lang="en-US"/>
        </a:p>
      </dgm:t>
    </dgm:pt>
    <dgm:pt modelId="{23A71E02-2272-4610-AC7C-F8E0EDB7999D}" type="sibTrans" cxnId="{0D865CC7-4F48-49AA-AED0-67BF7CF777BA}">
      <dgm:prSet/>
      <dgm:spPr/>
      <dgm:t>
        <a:bodyPr/>
        <a:lstStyle/>
        <a:p>
          <a:endParaRPr lang="en-US"/>
        </a:p>
      </dgm:t>
    </dgm:pt>
    <dgm:pt modelId="{038131BA-A65E-47C4-AEC6-E2AB1E571080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Observação estruturada: é a que se realiza em condições controladas para se responder a propósitos, que foram anteriormente definidos. Requer planejamento e necessita de operações específicas para o seu desenvolvimento.</a:t>
          </a:r>
          <a:endParaRPr lang="en-US" dirty="0">
            <a:solidFill>
              <a:schemeClr val="tx1"/>
            </a:solidFill>
          </a:endParaRPr>
        </a:p>
      </dgm:t>
    </dgm:pt>
    <dgm:pt modelId="{75A66A32-A647-4D87-9186-90122904B043}" type="parTrans" cxnId="{C2259CEA-B017-4D17-8DC5-7C8182464146}">
      <dgm:prSet/>
      <dgm:spPr/>
      <dgm:t>
        <a:bodyPr/>
        <a:lstStyle/>
        <a:p>
          <a:endParaRPr lang="en-US"/>
        </a:p>
      </dgm:t>
    </dgm:pt>
    <dgm:pt modelId="{D8B837DA-C090-4A4B-9FE8-493730B19770}" type="sibTrans" cxnId="{C2259CEA-B017-4D17-8DC5-7C8182464146}">
      <dgm:prSet/>
      <dgm:spPr/>
      <dgm:t>
        <a:bodyPr/>
        <a:lstStyle/>
        <a:p>
          <a:endParaRPr lang="en-US"/>
        </a:p>
      </dgm:t>
    </dgm:pt>
    <dgm:pt modelId="{0A42DBB1-DD00-41AD-A013-B44122CE4DC0}" type="pres">
      <dgm:prSet presAssocID="{E4622A2A-CAF4-4B94-8CF1-1B2D35DD2483}" presName="linear" presStyleCnt="0">
        <dgm:presLayoutVars>
          <dgm:animLvl val="lvl"/>
          <dgm:resizeHandles val="exact"/>
        </dgm:presLayoutVars>
      </dgm:prSet>
      <dgm:spPr/>
    </dgm:pt>
    <dgm:pt modelId="{891D9F79-5C31-4E96-9534-6A9D1BD89FDC}" type="pres">
      <dgm:prSet presAssocID="{A61C1C0B-A285-40EF-A35F-EF7CF3C6B2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083F48-2D26-4AF2-9417-523EAAB25100}" type="pres">
      <dgm:prSet presAssocID="{23A71E02-2272-4610-AC7C-F8E0EDB7999D}" presName="spacer" presStyleCnt="0"/>
      <dgm:spPr/>
    </dgm:pt>
    <dgm:pt modelId="{12D89240-78CA-417D-B8D0-5B2519695EF3}" type="pres">
      <dgm:prSet presAssocID="{038131BA-A65E-47C4-AEC6-E2AB1E57108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8F7645-9048-49E4-9407-7356AC93AEB9}" type="presOf" srcId="{E4622A2A-CAF4-4B94-8CF1-1B2D35DD2483}" destId="{0A42DBB1-DD00-41AD-A013-B44122CE4DC0}" srcOrd="0" destOrd="0" presId="urn:microsoft.com/office/officeart/2005/8/layout/vList2"/>
    <dgm:cxn modelId="{1A959C9B-97FD-4065-A2B7-9AA58E664400}" type="presOf" srcId="{038131BA-A65E-47C4-AEC6-E2AB1E571080}" destId="{12D89240-78CA-417D-B8D0-5B2519695EF3}" srcOrd="0" destOrd="0" presId="urn:microsoft.com/office/officeart/2005/8/layout/vList2"/>
    <dgm:cxn modelId="{0D865CC7-4F48-49AA-AED0-67BF7CF777BA}" srcId="{E4622A2A-CAF4-4B94-8CF1-1B2D35DD2483}" destId="{A61C1C0B-A285-40EF-A35F-EF7CF3C6B205}" srcOrd="0" destOrd="0" parTransId="{D9811BFC-B9D6-401E-BBFA-BA8EDF43D466}" sibTransId="{23A71E02-2272-4610-AC7C-F8E0EDB7999D}"/>
    <dgm:cxn modelId="{06169BDB-4FE7-44C5-8754-0C254B0118F8}" type="presOf" srcId="{A61C1C0B-A285-40EF-A35F-EF7CF3C6B205}" destId="{891D9F79-5C31-4E96-9534-6A9D1BD89FDC}" srcOrd="0" destOrd="0" presId="urn:microsoft.com/office/officeart/2005/8/layout/vList2"/>
    <dgm:cxn modelId="{C2259CEA-B017-4D17-8DC5-7C8182464146}" srcId="{E4622A2A-CAF4-4B94-8CF1-1B2D35DD2483}" destId="{038131BA-A65E-47C4-AEC6-E2AB1E571080}" srcOrd="1" destOrd="0" parTransId="{75A66A32-A647-4D87-9186-90122904B043}" sibTransId="{D8B837DA-C090-4A4B-9FE8-493730B19770}"/>
    <dgm:cxn modelId="{B6F41F4E-522B-4D25-A91E-96176B242278}" type="presParOf" srcId="{0A42DBB1-DD00-41AD-A013-B44122CE4DC0}" destId="{891D9F79-5C31-4E96-9534-6A9D1BD89FDC}" srcOrd="0" destOrd="0" presId="urn:microsoft.com/office/officeart/2005/8/layout/vList2"/>
    <dgm:cxn modelId="{0CA69E69-551B-4F42-91E8-68144CDB434F}" type="presParOf" srcId="{0A42DBB1-DD00-41AD-A013-B44122CE4DC0}" destId="{29083F48-2D26-4AF2-9417-523EAAB25100}" srcOrd="1" destOrd="0" presId="urn:microsoft.com/office/officeart/2005/8/layout/vList2"/>
    <dgm:cxn modelId="{A74AD74A-AE35-4B1E-B559-D71F5AE097BF}" type="presParOf" srcId="{0A42DBB1-DD00-41AD-A013-B44122CE4DC0}" destId="{12D89240-78CA-417D-B8D0-5B2519695E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80834-7969-4663-93D6-93C01DD3CE6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58BF55-6469-4F81-A849-D4D69FE40568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Observação  Participante: consiste na participação real do pesquisador com a comunidade ou grupo</a:t>
          </a:r>
          <a:r>
            <a:rPr lang="pt-BR" b="0" i="0" dirty="0"/>
            <a:t>. </a:t>
          </a:r>
          <a:endParaRPr lang="en-US" dirty="0"/>
        </a:p>
      </dgm:t>
    </dgm:pt>
    <dgm:pt modelId="{3572A999-B22C-4A8A-A44E-40FA2F4D6084}" type="parTrans" cxnId="{C8F949A0-7EC7-4B59-9632-05B0E8ACDE95}">
      <dgm:prSet/>
      <dgm:spPr/>
      <dgm:t>
        <a:bodyPr/>
        <a:lstStyle/>
        <a:p>
          <a:endParaRPr lang="en-US"/>
        </a:p>
      </dgm:t>
    </dgm:pt>
    <dgm:pt modelId="{A21A5A8F-0C82-4984-B8BC-04163B11C76A}" type="sibTrans" cxnId="{C8F949A0-7EC7-4B59-9632-05B0E8ACDE95}">
      <dgm:prSet/>
      <dgm:spPr/>
      <dgm:t>
        <a:bodyPr/>
        <a:lstStyle/>
        <a:p>
          <a:endParaRPr lang="en-US"/>
        </a:p>
      </dgm:t>
    </dgm:pt>
    <dgm:pt modelId="{8F02ADF5-FDCB-4B36-AD5D-1BBEE62DF691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Em geral são apontados duas formas: </a:t>
          </a:r>
          <a:endParaRPr lang="en-US" dirty="0">
            <a:solidFill>
              <a:schemeClr val="tx1"/>
            </a:solidFill>
          </a:endParaRPr>
        </a:p>
      </dgm:t>
    </dgm:pt>
    <dgm:pt modelId="{17E9C676-2BF7-43A4-8329-4998D8FE1107}" type="parTrans" cxnId="{805CAA25-AB54-4F15-86E6-2E1056022B6C}">
      <dgm:prSet/>
      <dgm:spPr/>
      <dgm:t>
        <a:bodyPr/>
        <a:lstStyle/>
        <a:p>
          <a:endParaRPr lang="en-US"/>
        </a:p>
      </dgm:t>
    </dgm:pt>
    <dgm:pt modelId="{0465AEE9-C8DF-4337-ACC1-EEB011C14470}" type="sibTrans" cxnId="{805CAA25-AB54-4F15-86E6-2E1056022B6C}">
      <dgm:prSet/>
      <dgm:spPr/>
      <dgm:t>
        <a:bodyPr/>
        <a:lstStyle/>
        <a:p>
          <a:endParaRPr lang="en-US"/>
        </a:p>
      </dgm:t>
    </dgm:pt>
    <dgm:pt modelId="{F3681A2C-43E3-41E6-BC4F-217F7737B73E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Natural - o observador pertence à mesma comunidade ou grupo que investiga</a:t>
          </a:r>
          <a:r>
            <a:rPr lang="pt-BR" b="0" i="0" dirty="0"/>
            <a:t>. </a:t>
          </a:r>
          <a:endParaRPr lang="en-US" dirty="0"/>
        </a:p>
      </dgm:t>
    </dgm:pt>
    <dgm:pt modelId="{6DD3F990-C25B-400A-B408-E11329D3FA8B}" type="parTrans" cxnId="{EACB9B96-E4E6-40D6-9BC9-3D2918038B9F}">
      <dgm:prSet/>
      <dgm:spPr/>
      <dgm:t>
        <a:bodyPr/>
        <a:lstStyle/>
        <a:p>
          <a:endParaRPr lang="en-US"/>
        </a:p>
      </dgm:t>
    </dgm:pt>
    <dgm:pt modelId="{6EA5A838-43E9-4812-A503-AB47D6513E50}" type="sibTrans" cxnId="{EACB9B96-E4E6-40D6-9BC9-3D2918038B9F}">
      <dgm:prSet/>
      <dgm:spPr/>
      <dgm:t>
        <a:bodyPr/>
        <a:lstStyle/>
        <a:p>
          <a:endParaRPr lang="en-US"/>
        </a:p>
      </dgm:t>
    </dgm:pt>
    <dgm:pt modelId="{386F0898-E032-4C28-8BA3-5C468891CE38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Artificial - o observador integra-se ao grupo com a finalidade de obter informações. </a:t>
          </a:r>
          <a:endParaRPr lang="en-US" dirty="0">
            <a:solidFill>
              <a:schemeClr val="tx1"/>
            </a:solidFill>
          </a:endParaRPr>
        </a:p>
      </dgm:t>
    </dgm:pt>
    <dgm:pt modelId="{F4DC5C0A-E882-4493-8A69-F52532ADD85F}" type="parTrans" cxnId="{A7609973-6077-442D-AAF3-4FD24EDE4F55}">
      <dgm:prSet/>
      <dgm:spPr/>
      <dgm:t>
        <a:bodyPr/>
        <a:lstStyle/>
        <a:p>
          <a:endParaRPr lang="en-US"/>
        </a:p>
      </dgm:t>
    </dgm:pt>
    <dgm:pt modelId="{E93BD9A6-DB8D-40E3-B1B3-369CA7905FE0}" type="sibTrans" cxnId="{A7609973-6077-442D-AAF3-4FD24EDE4F55}">
      <dgm:prSet/>
      <dgm:spPr/>
      <dgm:t>
        <a:bodyPr/>
        <a:lstStyle/>
        <a:p>
          <a:endParaRPr lang="en-US"/>
        </a:p>
      </dgm:t>
    </dgm:pt>
    <dgm:pt modelId="{66ADD36C-710F-4928-8291-27A50DD010FA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Não participante: o observador toma contato com a comunidade, grupo ou realidade estudada, mas sem integrar-se à ela, permanece de fora.</a:t>
          </a:r>
          <a:endParaRPr lang="en-US" dirty="0">
            <a:solidFill>
              <a:schemeClr val="tx1"/>
            </a:solidFill>
          </a:endParaRPr>
        </a:p>
      </dgm:t>
    </dgm:pt>
    <dgm:pt modelId="{287DA8C7-5AD0-4862-8E96-0B4FD72C9C33}" type="parTrans" cxnId="{DDA4D88F-FEAE-4D85-B753-9DA3D056287D}">
      <dgm:prSet/>
      <dgm:spPr/>
      <dgm:t>
        <a:bodyPr/>
        <a:lstStyle/>
        <a:p>
          <a:endParaRPr lang="en-US"/>
        </a:p>
      </dgm:t>
    </dgm:pt>
    <dgm:pt modelId="{E5BD09D1-F1AD-4364-8AF6-D8C94B99D199}" type="sibTrans" cxnId="{DDA4D88F-FEAE-4D85-B753-9DA3D056287D}">
      <dgm:prSet/>
      <dgm:spPr/>
      <dgm:t>
        <a:bodyPr/>
        <a:lstStyle/>
        <a:p>
          <a:endParaRPr lang="en-US"/>
        </a:p>
      </dgm:t>
    </dgm:pt>
    <dgm:pt modelId="{C8994BEA-04E7-41F2-B6BE-62E1B457D26D}" type="pres">
      <dgm:prSet presAssocID="{6FD80834-7969-4663-93D6-93C01DD3CE63}" presName="Name0" presStyleCnt="0">
        <dgm:presLayoutVars>
          <dgm:dir/>
          <dgm:resizeHandles val="exact"/>
        </dgm:presLayoutVars>
      </dgm:prSet>
      <dgm:spPr/>
    </dgm:pt>
    <dgm:pt modelId="{C6A951FA-EDB2-4E49-B9FA-3318497B604A}" type="pres">
      <dgm:prSet presAssocID="{3958BF55-6469-4F81-A849-D4D69FE40568}" presName="node" presStyleLbl="node1" presStyleIdx="0" presStyleCnt="5">
        <dgm:presLayoutVars>
          <dgm:bulletEnabled val="1"/>
        </dgm:presLayoutVars>
      </dgm:prSet>
      <dgm:spPr/>
    </dgm:pt>
    <dgm:pt modelId="{4783C08C-F62D-4EA6-A730-FA4100A73994}" type="pres">
      <dgm:prSet presAssocID="{A21A5A8F-0C82-4984-B8BC-04163B11C76A}" presName="sibTrans" presStyleLbl="sibTrans1D1" presStyleIdx="0" presStyleCnt="4"/>
      <dgm:spPr/>
    </dgm:pt>
    <dgm:pt modelId="{A4CE9B71-1B53-4121-B2C6-26E97B905B30}" type="pres">
      <dgm:prSet presAssocID="{A21A5A8F-0C82-4984-B8BC-04163B11C76A}" presName="connectorText" presStyleLbl="sibTrans1D1" presStyleIdx="0" presStyleCnt="4"/>
      <dgm:spPr/>
    </dgm:pt>
    <dgm:pt modelId="{2123AC10-6A6C-47B3-8740-99DCEBB0AACE}" type="pres">
      <dgm:prSet presAssocID="{8F02ADF5-FDCB-4B36-AD5D-1BBEE62DF691}" presName="node" presStyleLbl="node1" presStyleIdx="1" presStyleCnt="5">
        <dgm:presLayoutVars>
          <dgm:bulletEnabled val="1"/>
        </dgm:presLayoutVars>
      </dgm:prSet>
      <dgm:spPr/>
    </dgm:pt>
    <dgm:pt modelId="{BCFDE4DE-DB93-4494-B5F0-1D79D094D11B}" type="pres">
      <dgm:prSet presAssocID="{0465AEE9-C8DF-4337-ACC1-EEB011C14470}" presName="sibTrans" presStyleLbl="sibTrans1D1" presStyleIdx="1" presStyleCnt="4"/>
      <dgm:spPr/>
    </dgm:pt>
    <dgm:pt modelId="{F57C1D98-B35E-4B7B-BEDB-843B81B05537}" type="pres">
      <dgm:prSet presAssocID="{0465AEE9-C8DF-4337-ACC1-EEB011C14470}" presName="connectorText" presStyleLbl="sibTrans1D1" presStyleIdx="1" presStyleCnt="4"/>
      <dgm:spPr/>
    </dgm:pt>
    <dgm:pt modelId="{C4FBC1C6-BD08-44A4-936B-4CE30625DD61}" type="pres">
      <dgm:prSet presAssocID="{F3681A2C-43E3-41E6-BC4F-217F7737B73E}" presName="node" presStyleLbl="node1" presStyleIdx="2" presStyleCnt="5">
        <dgm:presLayoutVars>
          <dgm:bulletEnabled val="1"/>
        </dgm:presLayoutVars>
      </dgm:prSet>
      <dgm:spPr/>
    </dgm:pt>
    <dgm:pt modelId="{91C226FD-4F53-41EB-A231-0487FB7D0D7F}" type="pres">
      <dgm:prSet presAssocID="{6EA5A838-43E9-4812-A503-AB47D6513E50}" presName="sibTrans" presStyleLbl="sibTrans1D1" presStyleIdx="2" presStyleCnt="4"/>
      <dgm:spPr/>
    </dgm:pt>
    <dgm:pt modelId="{43CAA08E-EF47-4714-8A4C-41C784751B39}" type="pres">
      <dgm:prSet presAssocID="{6EA5A838-43E9-4812-A503-AB47D6513E50}" presName="connectorText" presStyleLbl="sibTrans1D1" presStyleIdx="2" presStyleCnt="4"/>
      <dgm:spPr/>
    </dgm:pt>
    <dgm:pt modelId="{761A26A5-605D-4169-8E31-B7301A652A4E}" type="pres">
      <dgm:prSet presAssocID="{386F0898-E032-4C28-8BA3-5C468891CE38}" presName="node" presStyleLbl="node1" presStyleIdx="3" presStyleCnt="5">
        <dgm:presLayoutVars>
          <dgm:bulletEnabled val="1"/>
        </dgm:presLayoutVars>
      </dgm:prSet>
      <dgm:spPr/>
    </dgm:pt>
    <dgm:pt modelId="{3AEAD804-CD6A-4B36-8072-3F3A8DED6EF7}" type="pres">
      <dgm:prSet presAssocID="{E93BD9A6-DB8D-40E3-B1B3-369CA7905FE0}" presName="sibTrans" presStyleLbl="sibTrans1D1" presStyleIdx="3" presStyleCnt="4"/>
      <dgm:spPr/>
    </dgm:pt>
    <dgm:pt modelId="{ED76CB2F-137E-4989-BC81-86AEAA1D6A9D}" type="pres">
      <dgm:prSet presAssocID="{E93BD9A6-DB8D-40E3-B1B3-369CA7905FE0}" presName="connectorText" presStyleLbl="sibTrans1D1" presStyleIdx="3" presStyleCnt="4"/>
      <dgm:spPr/>
    </dgm:pt>
    <dgm:pt modelId="{17E393D9-0FF2-4821-8934-41FD6473D0B2}" type="pres">
      <dgm:prSet presAssocID="{66ADD36C-710F-4928-8291-27A50DD010FA}" presName="node" presStyleLbl="node1" presStyleIdx="4" presStyleCnt="5">
        <dgm:presLayoutVars>
          <dgm:bulletEnabled val="1"/>
        </dgm:presLayoutVars>
      </dgm:prSet>
      <dgm:spPr/>
    </dgm:pt>
  </dgm:ptLst>
  <dgm:cxnLst>
    <dgm:cxn modelId="{B61AF609-5F58-4FC9-A6EC-98AA7D238834}" type="presOf" srcId="{F3681A2C-43E3-41E6-BC4F-217F7737B73E}" destId="{C4FBC1C6-BD08-44A4-936B-4CE30625DD61}" srcOrd="0" destOrd="0" presId="urn:microsoft.com/office/officeart/2016/7/layout/RepeatingBendingProcessNew"/>
    <dgm:cxn modelId="{ED2F700B-03E4-4B0C-B0A0-C30348056FBE}" type="presOf" srcId="{3958BF55-6469-4F81-A849-D4D69FE40568}" destId="{C6A951FA-EDB2-4E49-B9FA-3318497B604A}" srcOrd="0" destOrd="0" presId="urn:microsoft.com/office/officeart/2016/7/layout/RepeatingBendingProcessNew"/>
    <dgm:cxn modelId="{B5130817-C9FD-4A2E-9A16-EC48D0D9E69E}" type="presOf" srcId="{6FD80834-7969-4663-93D6-93C01DD3CE63}" destId="{C8994BEA-04E7-41F2-B6BE-62E1B457D26D}" srcOrd="0" destOrd="0" presId="urn:microsoft.com/office/officeart/2016/7/layout/RepeatingBendingProcessNew"/>
    <dgm:cxn modelId="{34A8201D-B604-4518-85C3-117DBFEDF511}" type="presOf" srcId="{66ADD36C-710F-4928-8291-27A50DD010FA}" destId="{17E393D9-0FF2-4821-8934-41FD6473D0B2}" srcOrd="0" destOrd="0" presId="urn:microsoft.com/office/officeart/2016/7/layout/RepeatingBendingProcessNew"/>
    <dgm:cxn modelId="{805CAA25-AB54-4F15-86E6-2E1056022B6C}" srcId="{6FD80834-7969-4663-93D6-93C01DD3CE63}" destId="{8F02ADF5-FDCB-4B36-AD5D-1BBEE62DF691}" srcOrd="1" destOrd="0" parTransId="{17E9C676-2BF7-43A4-8329-4998D8FE1107}" sibTransId="{0465AEE9-C8DF-4337-ACC1-EEB011C14470}"/>
    <dgm:cxn modelId="{A0EEBB50-2862-432B-AF74-85831E7A8202}" type="presOf" srcId="{E93BD9A6-DB8D-40E3-B1B3-369CA7905FE0}" destId="{ED76CB2F-137E-4989-BC81-86AEAA1D6A9D}" srcOrd="1" destOrd="0" presId="urn:microsoft.com/office/officeart/2016/7/layout/RepeatingBendingProcessNew"/>
    <dgm:cxn modelId="{A7609973-6077-442D-AAF3-4FD24EDE4F55}" srcId="{6FD80834-7969-4663-93D6-93C01DD3CE63}" destId="{386F0898-E032-4C28-8BA3-5C468891CE38}" srcOrd="3" destOrd="0" parTransId="{F4DC5C0A-E882-4493-8A69-F52532ADD85F}" sibTransId="{E93BD9A6-DB8D-40E3-B1B3-369CA7905FE0}"/>
    <dgm:cxn modelId="{1922DC7C-7BBB-4D1D-9C10-F39932F0F22C}" type="presOf" srcId="{0465AEE9-C8DF-4337-ACC1-EEB011C14470}" destId="{F57C1D98-B35E-4B7B-BEDB-843B81B05537}" srcOrd="1" destOrd="0" presId="urn:microsoft.com/office/officeart/2016/7/layout/RepeatingBendingProcessNew"/>
    <dgm:cxn modelId="{F75F2889-5973-4FC7-914A-B16C47C55CC1}" type="presOf" srcId="{E93BD9A6-DB8D-40E3-B1B3-369CA7905FE0}" destId="{3AEAD804-CD6A-4B36-8072-3F3A8DED6EF7}" srcOrd="0" destOrd="0" presId="urn:microsoft.com/office/officeart/2016/7/layout/RepeatingBendingProcessNew"/>
    <dgm:cxn modelId="{9CDCA789-22D9-4493-AFBE-54E5DAA3CC8C}" type="presOf" srcId="{386F0898-E032-4C28-8BA3-5C468891CE38}" destId="{761A26A5-605D-4169-8E31-B7301A652A4E}" srcOrd="0" destOrd="0" presId="urn:microsoft.com/office/officeart/2016/7/layout/RepeatingBendingProcessNew"/>
    <dgm:cxn modelId="{DDA4D88F-FEAE-4D85-B753-9DA3D056287D}" srcId="{6FD80834-7969-4663-93D6-93C01DD3CE63}" destId="{66ADD36C-710F-4928-8291-27A50DD010FA}" srcOrd="4" destOrd="0" parTransId="{287DA8C7-5AD0-4862-8E96-0B4FD72C9C33}" sibTransId="{E5BD09D1-F1AD-4364-8AF6-D8C94B99D199}"/>
    <dgm:cxn modelId="{CFDAAC91-D029-4853-874F-847E26FDA7E2}" type="presOf" srcId="{6EA5A838-43E9-4812-A503-AB47D6513E50}" destId="{43CAA08E-EF47-4714-8A4C-41C784751B39}" srcOrd="1" destOrd="0" presId="urn:microsoft.com/office/officeart/2016/7/layout/RepeatingBendingProcessNew"/>
    <dgm:cxn modelId="{08C87592-B724-4D09-890D-BD62DE7CBE1A}" type="presOf" srcId="{8F02ADF5-FDCB-4B36-AD5D-1BBEE62DF691}" destId="{2123AC10-6A6C-47B3-8740-99DCEBB0AACE}" srcOrd="0" destOrd="0" presId="urn:microsoft.com/office/officeart/2016/7/layout/RepeatingBendingProcessNew"/>
    <dgm:cxn modelId="{EACB9B96-E4E6-40D6-9BC9-3D2918038B9F}" srcId="{6FD80834-7969-4663-93D6-93C01DD3CE63}" destId="{F3681A2C-43E3-41E6-BC4F-217F7737B73E}" srcOrd="2" destOrd="0" parTransId="{6DD3F990-C25B-400A-B408-E11329D3FA8B}" sibTransId="{6EA5A838-43E9-4812-A503-AB47D6513E50}"/>
    <dgm:cxn modelId="{C8F949A0-7EC7-4B59-9632-05B0E8ACDE95}" srcId="{6FD80834-7969-4663-93D6-93C01DD3CE63}" destId="{3958BF55-6469-4F81-A849-D4D69FE40568}" srcOrd="0" destOrd="0" parTransId="{3572A999-B22C-4A8A-A44E-40FA2F4D6084}" sibTransId="{A21A5A8F-0C82-4984-B8BC-04163B11C76A}"/>
    <dgm:cxn modelId="{AB617FAC-51C3-4ECA-91D5-A2D0914CFB83}" type="presOf" srcId="{0465AEE9-C8DF-4337-ACC1-EEB011C14470}" destId="{BCFDE4DE-DB93-4494-B5F0-1D79D094D11B}" srcOrd="0" destOrd="0" presId="urn:microsoft.com/office/officeart/2016/7/layout/RepeatingBendingProcessNew"/>
    <dgm:cxn modelId="{9BF213B0-8D75-49BA-B9F6-FB6BEC86EAA1}" type="presOf" srcId="{6EA5A838-43E9-4812-A503-AB47D6513E50}" destId="{91C226FD-4F53-41EB-A231-0487FB7D0D7F}" srcOrd="0" destOrd="0" presId="urn:microsoft.com/office/officeart/2016/7/layout/RepeatingBendingProcessNew"/>
    <dgm:cxn modelId="{A61732EB-38F5-41FB-A942-A084DB646D8A}" type="presOf" srcId="{A21A5A8F-0C82-4984-B8BC-04163B11C76A}" destId="{A4CE9B71-1B53-4121-B2C6-26E97B905B30}" srcOrd="1" destOrd="0" presId="urn:microsoft.com/office/officeart/2016/7/layout/RepeatingBendingProcessNew"/>
    <dgm:cxn modelId="{7DB875EE-7856-42F8-8BDD-26DE62B7FB7A}" type="presOf" srcId="{A21A5A8F-0C82-4984-B8BC-04163B11C76A}" destId="{4783C08C-F62D-4EA6-A730-FA4100A73994}" srcOrd="0" destOrd="0" presId="urn:microsoft.com/office/officeart/2016/7/layout/RepeatingBendingProcessNew"/>
    <dgm:cxn modelId="{99F4416A-3059-4010-B71D-E5529FA7012C}" type="presParOf" srcId="{C8994BEA-04E7-41F2-B6BE-62E1B457D26D}" destId="{C6A951FA-EDB2-4E49-B9FA-3318497B604A}" srcOrd="0" destOrd="0" presId="urn:microsoft.com/office/officeart/2016/7/layout/RepeatingBendingProcessNew"/>
    <dgm:cxn modelId="{991146CA-C5AE-421E-A845-FBD47CC15623}" type="presParOf" srcId="{C8994BEA-04E7-41F2-B6BE-62E1B457D26D}" destId="{4783C08C-F62D-4EA6-A730-FA4100A73994}" srcOrd="1" destOrd="0" presId="urn:microsoft.com/office/officeart/2016/7/layout/RepeatingBendingProcessNew"/>
    <dgm:cxn modelId="{4476ABAD-30BB-4348-B342-207FB81814BB}" type="presParOf" srcId="{4783C08C-F62D-4EA6-A730-FA4100A73994}" destId="{A4CE9B71-1B53-4121-B2C6-26E97B905B30}" srcOrd="0" destOrd="0" presId="urn:microsoft.com/office/officeart/2016/7/layout/RepeatingBendingProcessNew"/>
    <dgm:cxn modelId="{7B18300B-0808-473C-BB9F-97FD3A163F8E}" type="presParOf" srcId="{C8994BEA-04E7-41F2-B6BE-62E1B457D26D}" destId="{2123AC10-6A6C-47B3-8740-99DCEBB0AACE}" srcOrd="2" destOrd="0" presId="urn:microsoft.com/office/officeart/2016/7/layout/RepeatingBendingProcessNew"/>
    <dgm:cxn modelId="{0FA83EDB-B1F1-4623-9D49-F193BB280533}" type="presParOf" srcId="{C8994BEA-04E7-41F2-B6BE-62E1B457D26D}" destId="{BCFDE4DE-DB93-4494-B5F0-1D79D094D11B}" srcOrd="3" destOrd="0" presId="urn:microsoft.com/office/officeart/2016/7/layout/RepeatingBendingProcessNew"/>
    <dgm:cxn modelId="{9B110E10-A8EB-4413-9FBD-45D92463D444}" type="presParOf" srcId="{BCFDE4DE-DB93-4494-B5F0-1D79D094D11B}" destId="{F57C1D98-B35E-4B7B-BEDB-843B81B05537}" srcOrd="0" destOrd="0" presId="urn:microsoft.com/office/officeart/2016/7/layout/RepeatingBendingProcessNew"/>
    <dgm:cxn modelId="{F6F6DDFC-6211-4779-A278-1DF1FEB6A43E}" type="presParOf" srcId="{C8994BEA-04E7-41F2-B6BE-62E1B457D26D}" destId="{C4FBC1C6-BD08-44A4-936B-4CE30625DD61}" srcOrd="4" destOrd="0" presId="urn:microsoft.com/office/officeart/2016/7/layout/RepeatingBendingProcessNew"/>
    <dgm:cxn modelId="{4D49156E-879E-46A9-AE80-6F2A3D3BC519}" type="presParOf" srcId="{C8994BEA-04E7-41F2-B6BE-62E1B457D26D}" destId="{91C226FD-4F53-41EB-A231-0487FB7D0D7F}" srcOrd="5" destOrd="0" presId="urn:microsoft.com/office/officeart/2016/7/layout/RepeatingBendingProcessNew"/>
    <dgm:cxn modelId="{CF17A119-030D-4D0D-B040-1762540D714A}" type="presParOf" srcId="{91C226FD-4F53-41EB-A231-0487FB7D0D7F}" destId="{43CAA08E-EF47-4714-8A4C-41C784751B39}" srcOrd="0" destOrd="0" presId="urn:microsoft.com/office/officeart/2016/7/layout/RepeatingBendingProcessNew"/>
    <dgm:cxn modelId="{3DE269D1-C63A-4B16-8793-4CAE5A1B9451}" type="presParOf" srcId="{C8994BEA-04E7-41F2-B6BE-62E1B457D26D}" destId="{761A26A5-605D-4169-8E31-B7301A652A4E}" srcOrd="6" destOrd="0" presId="urn:microsoft.com/office/officeart/2016/7/layout/RepeatingBendingProcessNew"/>
    <dgm:cxn modelId="{1B8BC6B5-082A-4CB5-B2B6-58235E6CD5EB}" type="presParOf" srcId="{C8994BEA-04E7-41F2-B6BE-62E1B457D26D}" destId="{3AEAD804-CD6A-4B36-8072-3F3A8DED6EF7}" srcOrd="7" destOrd="0" presId="urn:microsoft.com/office/officeart/2016/7/layout/RepeatingBendingProcessNew"/>
    <dgm:cxn modelId="{222EB1BA-72C8-4529-93DF-9CC60EA60F08}" type="presParOf" srcId="{3AEAD804-CD6A-4B36-8072-3F3A8DED6EF7}" destId="{ED76CB2F-137E-4989-BC81-86AEAA1D6A9D}" srcOrd="0" destOrd="0" presId="urn:microsoft.com/office/officeart/2016/7/layout/RepeatingBendingProcessNew"/>
    <dgm:cxn modelId="{9285A0E4-32AE-4713-B019-7B714C75D839}" type="presParOf" srcId="{C8994BEA-04E7-41F2-B6BE-62E1B457D26D}" destId="{17E393D9-0FF2-4821-8934-41FD6473D0B2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CD7D7-9741-4658-B317-22ACF2F85083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0C87C4-CB33-4DC6-B0B4-9D223F8B0C34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Individual: é a técnica de observação realizada por um pesquisador. Nesse caso, a personalidade dele se projeta sobre o observado, fazendo algumas inferências ou distorções, pela limitada possibilidade de controles</a:t>
          </a:r>
          <a:r>
            <a:rPr lang="pt-BR" b="0" i="0" dirty="0"/>
            <a:t>. </a:t>
          </a:r>
          <a:endParaRPr lang="en-US" dirty="0"/>
        </a:p>
      </dgm:t>
    </dgm:pt>
    <dgm:pt modelId="{4A5B287C-26B0-434D-90D4-1671D86FC625}" type="parTrans" cxnId="{B62AB8ED-7C43-495B-890C-773671858F55}">
      <dgm:prSet/>
      <dgm:spPr/>
      <dgm:t>
        <a:bodyPr/>
        <a:lstStyle/>
        <a:p>
          <a:endParaRPr lang="en-US"/>
        </a:p>
      </dgm:t>
    </dgm:pt>
    <dgm:pt modelId="{84163752-2181-4882-93F6-D42B7E0B2170}" type="sibTrans" cxnId="{B62AB8ED-7C43-495B-890C-773671858F55}">
      <dgm:prSet/>
      <dgm:spPr/>
      <dgm:t>
        <a:bodyPr/>
        <a:lstStyle/>
        <a:p>
          <a:endParaRPr lang="en-US"/>
        </a:p>
      </dgm:t>
    </dgm:pt>
    <dgm:pt modelId="{9B1C4664-8339-4389-80FF-2FD04BB27235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• Em equipe: é a mais aconselhável, pois o grupo pode observar a ocorrência por vários ângulos.</a:t>
          </a:r>
          <a:endParaRPr lang="en-US" dirty="0">
            <a:solidFill>
              <a:schemeClr val="bg1"/>
            </a:solidFill>
          </a:endParaRPr>
        </a:p>
      </dgm:t>
    </dgm:pt>
    <dgm:pt modelId="{FB70B29C-2EE3-4C13-81CF-7F1F56CC4884}" type="parTrans" cxnId="{9A97B35F-FB9D-4D09-8031-F0930090E118}">
      <dgm:prSet/>
      <dgm:spPr/>
      <dgm:t>
        <a:bodyPr/>
        <a:lstStyle/>
        <a:p>
          <a:endParaRPr lang="en-US"/>
        </a:p>
      </dgm:t>
    </dgm:pt>
    <dgm:pt modelId="{CC732318-6823-4F95-B1FE-71479CCDDDBD}" type="sibTrans" cxnId="{9A97B35F-FB9D-4D09-8031-F0930090E118}">
      <dgm:prSet/>
      <dgm:spPr/>
      <dgm:t>
        <a:bodyPr/>
        <a:lstStyle/>
        <a:p>
          <a:endParaRPr lang="en-US"/>
        </a:p>
      </dgm:t>
    </dgm:pt>
    <dgm:pt modelId="{3F180B79-01EE-4475-8193-A2F6A3D3AA88}" type="pres">
      <dgm:prSet presAssocID="{5BDCD7D7-9741-4658-B317-22ACF2F85083}" presName="Name0" presStyleCnt="0">
        <dgm:presLayoutVars>
          <dgm:dir/>
          <dgm:resizeHandles val="exact"/>
        </dgm:presLayoutVars>
      </dgm:prSet>
      <dgm:spPr/>
    </dgm:pt>
    <dgm:pt modelId="{F7E0AF26-D907-41AC-8D5A-492AC5B8D752}" type="pres">
      <dgm:prSet presAssocID="{F10C87C4-CB33-4DC6-B0B4-9D223F8B0C34}" presName="node" presStyleLbl="node1" presStyleIdx="0" presStyleCnt="2">
        <dgm:presLayoutVars>
          <dgm:bulletEnabled val="1"/>
        </dgm:presLayoutVars>
      </dgm:prSet>
      <dgm:spPr/>
    </dgm:pt>
    <dgm:pt modelId="{F8BB7223-B6FD-40F7-85FE-3F3A87A866C5}" type="pres">
      <dgm:prSet presAssocID="{84163752-2181-4882-93F6-D42B7E0B2170}" presName="sibTrans" presStyleLbl="sibTrans1D1" presStyleIdx="0" presStyleCnt="1"/>
      <dgm:spPr/>
    </dgm:pt>
    <dgm:pt modelId="{DC1FCB54-18B5-411B-BCC1-F8C3BFD44D32}" type="pres">
      <dgm:prSet presAssocID="{84163752-2181-4882-93F6-D42B7E0B2170}" presName="connectorText" presStyleLbl="sibTrans1D1" presStyleIdx="0" presStyleCnt="1"/>
      <dgm:spPr/>
    </dgm:pt>
    <dgm:pt modelId="{442FA5C9-DA9B-4CD7-BF0B-78A771F83D6A}" type="pres">
      <dgm:prSet presAssocID="{9B1C4664-8339-4389-80FF-2FD04BB27235}" presName="node" presStyleLbl="node1" presStyleIdx="1" presStyleCnt="2">
        <dgm:presLayoutVars>
          <dgm:bulletEnabled val="1"/>
        </dgm:presLayoutVars>
      </dgm:prSet>
      <dgm:spPr/>
    </dgm:pt>
  </dgm:ptLst>
  <dgm:cxnLst>
    <dgm:cxn modelId="{FCAC7838-207E-4468-9068-465B85910196}" type="presOf" srcId="{84163752-2181-4882-93F6-D42B7E0B2170}" destId="{F8BB7223-B6FD-40F7-85FE-3F3A87A866C5}" srcOrd="0" destOrd="0" presId="urn:microsoft.com/office/officeart/2016/7/layout/RepeatingBendingProcessNew"/>
    <dgm:cxn modelId="{B4AF8C3A-1719-40EC-B6F6-52A17D39B119}" type="presOf" srcId="{9B1C4664-8339-4389-80FF-2FD04BB27235}" destId="{442FA5C9-DA9B-4CD7-BF0B-78A771F83D6A}" srcOrd="0" destOrd="0" presId="urn:microsoft.com/office/officeart/2016/7/layout/RepeatingBendingProcessNew"/>
    <dgm:cxn modelId="{9A97B35F-FB9D-4D09-8031-F0930090E118}" srcId="{5BDCD7D7-9741-4658-B317-22ACF2F85083}" destId="{9B1C4664-8339-4389-80FF-2FD04BB27235}" srcOrd="1" destOrd="0" parTransId="{FB70B29C-2EE3-4C13-81CF-7F1F56CC4884}" sibTransId="{CC732318-6823-4F95-B1FE-71479CCDDDBD}"/>
    <dgm:cxn modelId="{44CA3446-F54A-447D-9FA4-D401460B750A}" type="presOf" srcId="{84163752-2181-4882-93F6-D42B7E0B2170}" destId="{DC1FCB54-18B5-411B-BCC1-F8C3BFD44D32}" srcOrd="1" destOrd="0" presId="urn:microsoft.com/office/officeart/2016/7/layout/RepeatingBendingProcessNew"/>
    <dgm:cxn modelId="{EC2031C9-AEC6-4CBF-97CA-5EE3F11B8E99}" type="presOf" srcId="{F10C87C4-CB33-4DC6-B0B4-9D223F8B0C34}" destId="{F7E0AF26-D907-41AC-8D5A-492AC5B8D752}" srcOrd="0" destOrd="0" presId="urn:microsoft.com/office/officeart/2016/7/layout/RepeatingBendingProcessNew"/>
    <dgm:cxn modelId="{C4E05CDE-43E8-436C-9AA0-5576A98EA8BB}" type="presOf" srcId="{5BDCD7D7-9741-4658-B317-22ACF2F85083}" destId="{3F180B79-01EE-4475-8193-A2F6A3D3AA88}" srcOrd="0" destOrd="0" presId="urn:microsoft.com/office/officeart/2016/7/layout/RepeatingBendingProcessNew"/>
    <dgm:cxn modelId="{B62AB8ED-7C43-495B-890C-773671858F55}" srcId="{5BDCD7D7-9741-4658-B317-22ACF2F85083}" destId="{F10C87C4-CB33-4DC6-B0B4-9D223F8B0C34}" srcOrd="0" destOrd="0" parTransId="{4A5B287C-26B0-434D-90D4-1671D86FC625}" sibTransId="{84163752-2181-4882-93F6-D42B7E0B2170}"/>
    <dgm:cxn modelId="{037F9A73-0F4F-4828-A2D8-21F98A00E3F8}" type="presParOf" srcId="{3F180B79-01EE-4475-8193-A2F6A3D3AA88}" destId="{F7E0AF26-D907-41AC-8D5A-492AC5B8D752}" srcOrd="0" destOrd="0" presId="urn:microsoft.com/office/officeart/2016/7/layout/RepeatingBendingProcessNew"/>
    <dgm:cxn modelId="{92C7EBF2-14EA-421B-90F8-B3E78AEBFABE}" type="presParOf" srcId="{3F180B79-01EE-4475-8193-A2F6A3D3AA88}" destId="{F8BB7223-B6FD-40F7-85FE-3F3A87A866C5}" srcOrd="1" destOrd="0" presId="urn:microsoft.com/office/officeart/2016/7/layout/RepeatingBendingProcessNew"/>
    <dgm:cxn modelId="{C8296FB1-0FB7-4C93-AE71-980612BA9285}" type="presParOf" srcId="{F8BB7223-B6FD-40F7-85FE-3F3A87A866C5}" destId="{DC1FCB54-18B5-411B-BCC1-F8C3BFD44D32}" srcOrd="0" destOrd="0" presId="urn:microsoft.com/office/officeart/2016/7/layout/RepeatingBendingProcessNew"/>
    <dgm:cxn modelId="{C3244F8B-4C12-4133-B52B-B902D55CAC36}" type="presParOf" srcId="{3F180B79-01EE-4475-8193-A2F6A3D3AA88}" destId="{442FA5C9-DA9B-4CD7-BF0B-78A771F83D6A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6E4A10-D6F0-42DD-A8DD-23BEB4A05B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04C5F9-3A31-4CE9-9E1A-BD6BFBBE6B87}">
      <dgm:prSet/>
      <dgm:spPr/>
      <dgm:t>
        <a:bodyPr/>
        <a:lstStyle/>
        <a:p>
          <a:r>
            <a:rPr lang="pt-BR"/>
            <a:t>P</a:t>
          </a:r>
          <a:r>
            <a:rPr lang="pt-BR" b="0" i="0"/>
            <a:t>rincipal problema com a técnica da observação</a:t>
          </a:r>
          <a:endParaRPr lang="en-US"/>
        </a:p>
      </dgm:t>
    </dgm:pt>
    <dgm:pt modelId="{B06F100E-6577-4F8E-A57F-FC4726AF285E}" type="parTrans" cxnId="{16E70485-BFE9-4A2C-A4D2-F6DD79314DB6}">
      <dgm:prSet/>
      <dgm:spPr/>
      <dgm:t>
        <a:bodyPr/>
        <a:lstStyle/>
        <a:p>
          <a:endParaRPr lang="en-US"/>
        </a:p>
      </dgm:t>
    </dgm:pt>
    <dgm:pt modelId="{89E569BF-3ADD-416B-B12B-F7498F89834C}" type="sibTrans" cxnId="{16E70485-BFE9-4A2C-A4D2-F6DD79314DB6}">
      <dgm:prSet/>
      <dgm:spPr/>
      <dgm:t>
        <a:bodyPr/>
        <a:lstStyle/>
        <a:p>
          <a:endParaRPr lang="en-US"/>
        </a:p>
      </dgm:t>
    </dgm:pt>
    <dgm:pt modelId="{B68B1B69-C8F5-4BA6-A77E-F58F468503FF}">
      <dgm:prSet/>
      <dgm:spPr/>
      <dgm:t>
        <a:bodyPr/>
        <a:lstStyle/>
        <a:p>
          <a:r>
            <a:rPr lang="pt-BR" b="0" i="0" dirty="0"/>
            <a:t>é que a presença do pesquisador pode provocar alterações no comportamento dos observados</a:t>
          </a:r>
          <a:endParaRPr lang="en-US" dirty="0"/>
        </a:p>
      </dgm:t>
    </dgm:pt>
    <dgm:pt modelId="{BC417C5F-8D85-4B93-A442-57F4C025C9CB}" type="parTrans" cxnId="{2734A246-3521-48DD-8453-02FE20A1EDFA}">
      <dgm:prSet/>
      <dgm:spPr/>
      <dgm:t>
        <a:bodyPr/>
        <a:lstStyle/>
        <a:p>
          <a:endParaRPr lang="en-US"/>
        </a:p>
      </dgm:t>
    </dgm:pt>
    <dgm:pt modelId="{8D49B24E-2B49-476B-AE17-1DFF4A415230}" type="sibTrans" cxnId="{2734A246-3521-48DD-8453-02FE20A1EDFA}">
      <dgm:prSet/>
      <dgm:spPr/>
      <dgm:t>
        <a:bodyPr/>
        <a:lstStyle/>
        <a:p>
          <a:endParaRPr lang="en-US"/>
        </a:p>
      </dgm:t>
    </dgm:pt>
    <dgm:pt modelId="{3A4114BE-605F-48EF-81C5-C6B37CE810DD}">
      <dgm:prSet/>
      <dgm:spPr/>
      <dgm:t>
        <a:bodyPr/>
        <a:lstStyle/>
        <a:p>
          <a:r>
            <a:rPr lang="pt-BR" b="0" i="0" dirty="0"/>
            <a:t>Pode  destruir a espontaneidade dos mesmos,  produzindo resultados pouco confiáveis.</a:t>
          </a:r>
          <a:endParaRPr lang="en-US" dirty="0"/>
        </a:p>
      </dgm:t>
    </dgm:pt>
    <dgm:pt modelId="{F472C009-C877-4239-8700-20602847D051}" type="parTrans" cxnId="{61599224-ACCD-43BA-BDD8-8C2EF75DADC5}">
      <dgm:prSet/>
      <dgm:spPr/>
      <dgm:t>
        <a:bodyPr/>
        <a:lstStyle/>
        <a:p>
          <a:endParaRPr lang="en-US"/>
        </a:p>
      </dgm:t>
    </dgm:pt>
    <dgm:pt modelId="{E1B10641-CF4C-4E63-AFBB-C553A430A053}" type="sibTrans" cxnId="{61599224-ACCD-43BA-BDD8-8C2EF75DADC5}">
      <dgm:prSet/>
      <dgm:spPr/>
      <dgm:t>
        <a:bodyPr/>
        <a:lstStyle/>
        <a:p>
          <a:endParaRPr lang="en-US"/>
        </a:p>
      </dgm:t>
    </dgm:pt>
    <dgm:pt modelId="{4C08E57C-9F8D-4F6D-B16D-A013CD6E1E14}" type="pres">
      <dgm:prSet presAssocID="{9C6E4A10-D6F0-42DD-A8DD-23BEB4A05B3F}" presName="linear" presStyleCnt="0">
        <dgm:presLayoutVars>
          <dgm:animLvl val="lvl"/>
          <dgm:resizeHandles val="exact"/>
        </dgm:presLayoutVars>
      </dgm:prSet>
      <dgm:spPr/>
    </dgm:pt>
    <dgm:pt modelId="{081E9CB4-B064-4705-83A4-9B0E28EE88FD}" type="pres">
      <dgm:prSet presAssocID="{E404C5F9-3A31-4CE9-9E1A-BD6BFBBE6B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A207BBB-C70A-4886-B5D2-6A49C8171E48}" type="pres">
      <dgm:prSet presAssocID="{E404C5F9-3A31-4CE9-9E1A-BD6BFBBE6B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599224-ACCD-43BA-BDD8-8C2EF75DADC5}" srcId="{E404C5F9-3A31-4CE9-9E1A-BD6BFBBE6B87}" destId="{3A4114BE-605F-48EF-81C5-C6B37CE810DD}" srcOrd="1" destOrd="0" parTransId="{F472C009-C877-4239-8700-20602847D051}" sibTransId="{E1B10641-CF4C-4E63-AFBB-C553A430A053}"/>
    <dgm:cxn modelId="{3F12D725-629A-498D-91EF-7963627ABB42}" type="presOf" srcId="{E404C5F9-3A31-4CE9-9E1A-BD6BFBBE6B87}" destId="{081E9CB4-B064-4705-83A4-9B0E28EE88FD}" srcOrd="0" destOrd="0" presId="urn:microsoft.com/office/officeart/2005/8/layout/vList2"/>
    <dgm:cxn modelId="{B469F165-FF8C-4816-9E0B-9383F87C1D50}" type="presOf" srcId="{B68B1B69-C8F5-4BA6-A77E-F58F468503FF}" destId="{3A207BBB-C70A-4886-B5D2-6A49C8171E48}" srcOrd="0" destOrd="0" presId="urn:microsoft.com/office/officeart/2005/8/layout/vList2"/>
    <dgm:cxn modelId="{2734A246-3521-48DD-8453-02FE20A1EDFA}" srcId="{E404C5F9-3A31-4CE9-9E1A-BD6BFBBE6B87}" destId="{B68B1B69-C8F5-4BA6-A77E-F58F468503FF}" srcOrd="0" destOrd="0" parTransId="{BC417C5F-8D85-4B93-A442-57F4C025C9CB}" sibTransId="{8D49B24E-2B49-476B-AE17-1DFF4A415230}"/>
    <dgm:cxn modelId="{80595571-A39B-4DF1-9CC3-65957E9D88BC}" type="presOf" srcId="{3A4114BE-605F-48EF-81C5-C6B37CE810DD}" destId="{3A207BBB-C70A-4886-B5D2-6A49C8171E48}" srcOrd="0" destOrd="1" presId="urn:microsoft.com/office/officeart/2005/8/layout/vList2"/>
    <dgm:cxn modelId="{16E70485-BFE9-4A2C-A4D2-F6DD79314DB6}" srcId="{9C6E4A10-D6F0-42DD-A8DD-23BEB4A05B3F}" destId="{E404C5F9-3A31-4CE9-9E1A-BD6BFBBE6B87}" srcOrd="0" destOrd="0" parTransId="{B06F100E-6577-4F8E-A57F-FC4726AF285E}" sibTransId="{89E569BF-3ADD-416B-B12B-F7498F89834C}"/>
    <dgm:cxn modelId="{2B4148B5-DDBE-4412-AD74-01EE48ECC8B5}" type="presOf" srcId="{9C6E4A10-D6F0-42DD-A8DD-23BEB4A05B3F}" destId="{4C08E57C-9F8D-4F6D-B16D-A013CD6E1E14}" srcOrd="0" destOrd="0" presId="urn:microsoft.com/office/officeart/2005/8/layout/vList2"/>
    <dgm:cxn modelId="{924D0870-B1E3-4EC2-AB8A-9F35B1B096C9}" type="presParOf" srcId="{4C08E57C-9F8D-4F6D-B16D-A013CD6E1E14}" destId="{081E9CB4-B064-4705-83A4-9B0E28EE88FD}" srcOrd="0" destOrd="0" presId="urn:microsoft.com/office/officeart/2005/8/layout/vList2"/>
    <dgm:cxn modelId="{9CA8A925-693D-4F62-B77D-7D46E03DE5E1}" type="presParOf" srcId="{4C08E57C-9F8D-4F6D-B16D-A013CD6E1E14}" destId="{3A207BBB-C70A-4886-B5D2-6A49C8171E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A60E4-FC18-462B-831F-C7CB671534E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E8B496-D6C4-48FD-909E-D580F450A0C7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Arquivos Públicos e Particulares, Órgãos do governo (secretarias, departamentos, escolas, delegacias,) ou do setor privado, Órgãos de estatística.</a:t>
          </a:r>
          <a:endParaRPr lang="en-US" dirty="0">
            <a:solidFill>
              <a:schemeClr val="bg1"/>
            </a:solidFill>
          </a:endParaRPr>
        </a:p>
      </dgm:t>
    </dgm:pt>
    <dgm:pt modelId="{18662020-F795-4D39-8E79-E7822B8B509E}" type="parTrans" cxnId="{B1F24482-C4B6-4357-89BD-57DCF6A649AC}">
      <dgm:prSet/>
      <dgm:spPr/>
      <dgm:t>
        <a:bodyPr/>
        <a:lstStyle/>
        <a:p>
          <a:endParaRPr lang="en-US"/>
        </a:p>
      </dgm:t>
    </dgm:pt>
    <dgm:pt modelId="{0DFBA4C1-483D-4EB4-B86F-750E97F3D65C}" type="sibTrans" cxnId="{B1F24482-C4B6-4357-89BD-57DCF6A649AC}">
      <dgm:prSet/>
      <dgm:spPr/>
      <dgm:t>
        <a:bodyPr/>
        <a:lstStyle/>
        <a:p>
          <a:endParaRPr lang="en-US"/>
        </a:p>
      </dgm:t>
    </dgm:pt>
    <dgm:pt modelId="{F6DDF1A5-D551-4A05-8772-3000951A1C49}">
      <dgm:prSet/>
      <dgm:spPr/>
      <dgm:t>
        <a:bodyPr/>
        <a:lstStyle/>
        <a:p>
          <a:r>
            <a:rPr lang="pt-BR" b="1" i="0" dirty="0">
              <a:solidFill>
                <a:schemeClr val="bg1"/>
              </a:solidFill>
            </a:rPr>
            <a:t>Tipos</a:t>
          </a:r>
          <a:r>
            <a:rPr lang="pt-BR" b="0" i="0" dirty="0">
              <a:solidFill>
                <a:schemeClr val="bg1"/>
              </a:solidFill>
            </a:rPr>
            <a:t>: </a:t>
          </a:r>
          <a:endParaRPr lang="en-US" dirty="0">
            <a:solidFill>
              <a:schemeClr val="bg1"/>
            </a:solidFill>
          </a:endParaRPr>
        </a:p>
      </dgm:t>
    </dgm:pt>
    <dgm:pt modelId="{9001FD8B-C476-4CF0-8E74-5462C6DD794A}" type="parTrans" cxnId="{CD856E74-9A3E-4BAF-9B3D-17AEEBBB50D5}">
      <dgm:prSet/>
      <dgm:spPr/>
      <dgm:t>
        <a:bodyPr/>
        <a:lstStyle/>
        <a:p>
          <a:endParaRPr lang="en-US"/>
        </a:p>
      </dgm:t>
    </dgm:pt>
    <dgm:pt modelId="{D052246B-821A-483A-968F-3CC4E313C356}" type="sibTrans" cxnId="{CD856E74-9A3E-4BAF-9B3D-17AEEBBB50D5}">
      <dgm:prSet/>
      <dgm:spPr/>
      <dgm:t>
        <a:bodyPr/>
        <a:lstStyle/>
        <a:p>
          <a:endParaRPr lang="en-US"/>
        </a:p>
      </dgm:t>
    </dgm:pt>
    <dgm:pt modelId="{C2294B00-A8CB-406A-9559-9116796B5CA6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Documentos oficiais- leis, ofícios. </a:t>
          </a:r>
          <a:endParaRPr lang="en-US" dirty="0">
            <a:solidFill>
              <a:schemeClr val="bg1"/>
            </a:solidFill>
          </a:endParaRPr>
        </a:p>
      </dgm:t>
    </dgm:pt>
    <dgm:pt modelId="{DC1A1E1F-A7A1-4E41-AD0E-77D203D2DFD1}" type="parTrans" cxnId="{43567F21-D084-45AA-B6D4-2553DA798DD9}">
      <dgm:prSet/>
      <dgm:spPr/>
      <dgm:t>
        <a:bodyPr/>
        <a:lstStyle/>
        <a:p>
          <a:endParaRPr lang="en-US"/>
        </a:p>
      </dgm:t>
    </dgm:pt>
    <dgm:pt modelId="{DF992A3A-9637-495B-B13F-077AA04FB10F}" type="sibTrans" cxnId="{43567F21-D084-45AA-B6D4-2553DA798DD9}">
      <dgm:prSet/>
      <dgm:spPr/>
      <dgm:t>
        <a:bodyPr/>
        <a:lstStyle/>
        <a:p>
          <a:endParaRPr lang="en-US"/>
        </a:p>
      </dgm:t>
    </dgm:pt>
    <dgm:pt modelId="{D3B2692C-601A-40FA-9E74-53E413087EEF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Publicações parlamentares- debates, documentos, atas, relatórios etc.</a:t>
          </a:r>
          <a:endParaRPr lang="en-US" dirty="0">
            <a:solidFill>
              <a:schemeClr val="bg1"/>
            </a:solidFill>
          </a:endParaRPr>
        </a:p>
      </dgm:t>
    </dgm:pt>
    <dgm:pt modelId="{AFD40163-4809-4A08-A261-0CA4E26FBE34}" type="parTrans" cxnId="{F5726F76-4485-479F-AD46-58198AB1E73A}">
      <dgm:prSet/>
      <dgm:spPr/>
      <dgm:t>
        <a:bodyPr/>
        <a:lstStyle/>
        <a:p>
          <a:endParaRPr lang="en-US"/>
        </a:p>
      </dgm:t>
    </dgm:pt>
    <dgm:pt modelId="{805B3880-DA8E-4666-A973-CA7EBF6F918E}" type="sibTrans" cxnId="{F5726F76-4485-479F-AD46-58198AB1E73A}">
      <dgm:prSet/>
      <dgm:spPr/>
      <dgm:t>
        <a:bodyPr/>
        <a:lstStyle/>
        <a:p>
          <a:endParaRPr lang="en-US"/>
        </a:p>
      </dgm:t>
    </dgm:pt>
    <dgm:pt modelId="{57EC3A60-19F9-4055-9E7E-A4279AE6416B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Documentos jurídicos- registros de nascimentos, casamentos, mortes; escrituras de compra e venda; falência e concordatas; testamentos, inventários.</a:t>
          </a:r>
          <a:endParaRPr lang="en-US" dirty="0">
            <a:solidFill>
              <a:schemeClr val="bg1"/>
            </a:solidFill>
          </a:endParaRPr>
        </a:p>
      </dgm:t>
    </dgm:pt>
    <dgm:pt modelId="{F5A8F70F-DE27-4589-B966-90FC10CA9C4C}" type="parTrans" cxnId="{BF1BF56D-0923-4F34-B35B-08F6B6A81A2F}">
      <dgm:prSet/>
      <dgm:spPr/>
      <dgm:t>
        <a:bodyPr/>
        <a:lstStyle/>
        <a:p>
          <a:endParaRPr lang="en-US"/>
        </a:p>
      </dgm:t>
    </dgm:pt>
    <dgm:pt modelId="{38759D46-0926-4FF0-BC2B-C60047457013}" type="sibTrans" cxnId="{BF1BF56D-0923-4F34-B35B-08F6B6A81A2F}">
      <dgm:prSet/>
      <dgm:spPr/>
      <dgm:t>
        <a:bodyPr/>
        <a:lstStyle/>
        <a:p>
          <a:endParaRPr lang="en-US"/>
        </a:p>
      </dgm:t>
    </dgm:pt>
    <dgm:pt modelId="{3422D84F-A98D-4E4B-B9D0-F2AD307CF178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Iconografia (descrição e conhecimento de imagens, retratos, quadros ou monumentos, particularmente os antigos)</a:t>
          </a:r>
          <a:endParaRPr lang="en-US" dirty="0">
            <a:solidFill>
              <a:schemeClr val="bg1"/>
            </a:solidFill>
          </a:endParaRPr>
        </a:p>
      </dgm:t>
    </dgm:pt>
    <dgm:pt modelId="{57EFD376-5278-4B3F-825C-900491EA48E9}" type="parTrans" cxnId="{9B00BBCA-9114-4C3F-9952-501AF4D9EE9D}">
      <dgm:prSet/>
      <dgm:spPr/>
      <dgm:t>
        <a:bodyPr/>
        <a:lstStyle/>
        <a:p>
          <a:endParaRPr lang="en-US"/>
        </a:p>
      </dgm:t>
    </dgm:pt>
    <dgm:pt modelId="{1CC806A8-9DB3-4750-891C-E3FED1469BBE}" type="sibTrans" cxnId="{9B00BBCA-9114-4C3F-9952-501AF4D9EE9D}">
      <dgm:prSet/>
      <dgm:spPr/>
      <dgm:t>
        <a:bodyPr/>
        <a:lstStyle/>
        <a:p>
          <a:endParaRPr lang="en-US"/>
        </a:p>
      </dgm:t>
    </dgm:pt>
    <dgm:pt modelId="{75BD996C-CA00-49D1-8C6B-BB1145CE3CAC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Publicações Administrativas: relatórios, planos, programas, projetos</a:t>
          </a:r>
          <a:endParaRPr lang="en-US" dirty="0">
            <a:solidFill>
              <a:schemeClr val="bg1"/>
            </a:solidFill>
          </a:endParaRPr>
        </a:p>
      </dgm:t>
    </dgm:pt>
    <dgm:pt modelId="{1C7D7426-14D4-4A54-B24D-1A88E41EF38A}" type="parTrans" cxnId="{81FC19FA-E7F6-4361-B3C5-9AC1508A9055}">
      <dgm:prSet/>
      <dgm:spPr/>
      <dgm:t>
        <a:bodyPr/>
        <a:lstStyle/>
        <a:p>
          <a:endParaRPr lang="en-US"/>
        </a:p>
      </dgm:t>
    </dgm:pt>
    <dgm:pt modelId="{C4A8DB7A-DEFF-4FC1-A126-7B2DE756C323}" type="sibTrans" cxnId="{81FC19FA-E7F6-4361-B3C5-9AC1508A9055}">
      <dgm:prSet/>
      <dgm:spPr/>
      <dgm:t>
        <a:bodyPr/>
        <a:lstStyle/>
        <a:p>
          <a:endParaRPr lang="en-US"/>
        </a:p>
      </dgm:t>
    </dgm:pt>
    <dgm:pt modelId="{9D739A17-9FAA-43BD-850C-DFBB6C114BA0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Documentos Particulares: correspondências, diários</a:t>
          </a:r>
          <a:endParaRPr lang="en-US" dirty="0">
            <a:solidFill>
              <a:schemeClr val="bg1"/>
            </a:solidFill>
          </a:endParaRPr>
        </a:p>
      </dgm:t>
    </dgm:pt>
    <dgm:pt modelId="{856B1A9C-9471-423B-A838-5224CFD3C158}" type="parTrans" cxnId="{8C7CAC9C-D4B1-4F0E-894F-7406EA106A3F}">
      <dgm:prSet/>
      <dgm:spPr/>
      <dgm:t>
        <a:bodyPr/>
        <a:lstStyle/>
        <a:p>
          <a:endParaRPr lang="en-US"/>
        </a:p>
      </dgm:t>
    </dgm:pt>
    <dgm:pt modelId="{6CE074B2-5CC4-4AD9-B6D8-7E4FBC98CD68}" type="sibTrans" cxnId="{8C7CAC9C-D4B1-4F0E-894F-7406EA106A3F}">
      <dgm:prSet/>
      <dgm:spPr/>
      <dgm:t>
        <a:bodyPr/>
        <a:lstStyle/>
        <a:p>
          <a:endParaRPr lang="en-US"/>
        </a:p>
      </dgm:t>
    </dgm:pt>
    <dgm:pt modelId="{6BD70217-505E-48B8-B9EE-51BE192E897B}">
      <dgm:prSet/>
      <dgm:spPr/>
      <dgm:t>
        <a:bodyPr/>
        <a:lstStyle/>
        <a:p>
          <a:r>
            <a:rPr lang="pt-BR" b="0" i="0" dirty="0">
              <a:solidFill>
                <a:schemeClr val="bg1"/>
              </a:solidFill>
            </a:rPr>
            <a:t>Estatísticas: IBGE, Secretarias Estaduais</a:t>
          </a:r>
          <a:br>
            <a:rPr lang="pt-BR" b="0" i="0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3059C4AF-DEE4-4713-9EA3-B39061F34F6B}" type="parTrans" cxnId="{27813EB6-B2B2-4621-8539-0BEB8099A4CF}">
      <dgm:prSet/>
      <dgm:spPr/>
      <dgm:t>
        <a:bodyPr/>
        <a:lstStyle/>
        <a:p>
          <a:endParaRPr lang="en-US"/>
        </a:p>
      </dgm:t>
    </dgm:pt>
    <dgm:pt modelId="{FE2C171E-B18C-4600-9174-ACC1DC63A01D}" type="sibTrans" cxnId="{27813EB6-B2B2-4621-8539-0BEB8099A4CF}">
      <dgm:prSet/>
      <dgm:spPr/>
      <dgm:t>
        <a:bodyPr/>
        <a:lstStyle/>
        <a:p>
          <a:endParaRPr lang="en-US"/>
        </a:p>
      </dgm:t>
    </dgm:pt>
    <dgm:pt modelId="{1E6EA70C-9B7A-4C62-9293-F932F4C1B233}" type="pres">
      <dgm:prSet presAssocID="{A14A60E4-FC18-462B-831F-C7CB671534E4}" presName="diagram" presStyleCnt="0">
        <dgm:presLayoutVars>
          <dgm:dir/>
          <dgm:resizeHandles val="exact"/>
        </dgm:presLayoutVars>
      </dgm:prSet>
      <dgm:spPr/>
    </dgm:pt>
    <dgm:pt modelId="{A6FF1F5C-4476-4738-B41F-5561711B8A3A}" type="pres">
      <dgm:prSet presAssocID="{B6E8B496-D6C4-48FD-909E-D580F450A0C7}" presName="node" presStyleLbl="node1" presStyleIdx="0" presStyleCnt="9">
        <dgm:presLayoutVars>
          <dgm:bulletEnabled val="1"/>
        </dgm:presLayoutVars>
      </dgm:prSet>
      <dgm:spPr/>
    </dgm:pt>
    <dgm:pt modelId="{A1F77DF2-FCF6-407B-AAC6-0FF6A2757604}" type="pres">
      <dgm:prSet presAssocID="{0DFBA4C1-483D-4EB4-B86F-750E97F3D65C}" presName="sibTrans" presStyleCnt="0"/>
      <dgm:spPr/>
    </dgm:pt>
    <dgm:pt modelId="{C69D044F-C4AF-4C93-96BA-5826C4999F24}" type="pres">
      <dgm:prSet presAssocID="{F6DDF1A5-D551-4A05-8772-3000951A1C49}" presName="node" presStyleLbl="node1" presStyleIdx="1" presStyleCnt="9" custLinFactNeighborX="5000">
        <dgm:presLayoutVars>
          <dgm:bulletEnabled val="1"/>
        </dgm:presLayoutVars>
      </dgm:prSet>
      <dgm:spPr/>
    </dgm:pt>
    <dgm:pt modelId="{DFD58BAC-F9DD-4B94-A1DA-D37B6A51F38C}" type="pres">
      <dgm:prSet presAssocID="{D052246B-821A-483A-968F-3CC4E313C356}" presName="sibTrans" presStyleCnt="0"/>
      <dgm:spPr/>
    </dgm:pt>
    <dgm:pt modelId="{F5814AE4-30F4-46D3-ABFF-C4C12979418D}" type="pres">
      <dgm:prSet presAssocID="{C2294B00-A8CB-406A-9559-9116796B5CA6}" presName="node" presStyleLbl="node1" presStyleIdx="2" presStyleCnt="9">
        <dgm:presLayoutVars>
          <dgm:bulletEnabled val="1"/>
        </dgm:presLayoutVars>
      </dgm:prSet>
      <dgm:spPr/>
    </dgm:pt>
    <dgm:pt modelId="{033D1B4F-8DD8-4F10-A19D-C4C63AD81A88}" type="pres">
      <dgm:prSet presAssocID="{DF992A3A-9637-495B-B13F-077AA04FB10F}" presName="sibTrans" presStyleCnt="0"/>
      <dgm:spPr/>
    </dgm:pt>
    <dgm:pt modelId="{E48C2FEA-FA53-48FA-9FFD-7C2AF26F596E}" type="pres">
      <dgm:prSet presAssocID="{D3B2692C-601A-40FA-9E74-53E413087EEF}" presName="node" presStyleLbl="node1" presStyleIdx="3" presStyleCnt="9">
        <dgm:presLayoutVars>
          <dgm:bulletEnabled val="1"/>
        </dgm:presLayoutVars>
      </dgm:prSet>
      <dgm:spPr/>
    </dgm:pt>
    <dgm:pt modelId="{88440534-A542-4D46-ADAC-370716B474BE}" type="pres">
      <dgm:prSet presAssocID="{805B3880-DA8E-4666-A973-CA7EBF6F918E}" presName="sibTrans" presStyleCnt="0"/>
      <dgm:spPr/>
    </dgm:pt>
    <dgm:pt modelId="{12AC783F-4EF1-41D5-8CFF-2439F026F139}" type="pres">
      <dgm:prSet presAssocID="{57EC3A60-19F9-4055-9E7E-A4279AE6416B}" presName="node" presStyleLbl="node1" presStyleIdx="4" presStyleCnt="9">
        <dgm:presLayoutVars>
          <dgm:bulletEnabled val="1"/>
        </dgm:presLayoutVars>
      </dgm:prSet>
      <dgm:spPr/>
    </dgm:pt>
    <dgm:pt modelId="{C5600922-4FE3-4F61-9D02-F05743F1BF8E}" type="pres">
      <dgm:prSet presAssocID="{38759D46-0926-4FF0-BC2B-C60047457013}" presName="sibTrans" presStyleCnt="0"/>
      <dgm:spPr/>
    </dgm:pt>
    <dgm:pt modelId="{D0358AEF-430E-40A8-BC23-A30CAF0D297E}" type="pres">
      <dgm:prSet presAssocID="{3422D84F-A98D-4E4B-B9D0-F2AD307CF178}" presName="node" presStyleLbl="node1" presStyleIdx="5" presStyleCnt="9">
        <dgm:presLayoutVars>
          <dgm:bulletEnabled val="1"/>
        </dgm:presLayoutVars>
      </dgm:prSet>
      <dgm:spPr/>
    </dgm:pt>
    <dgm:pt modelId="{DC0BB204-EA3C-42FD-9013-9F553688E440}" type="pres">
      <dgm:prSet presAssocID="{1CC806A8-9DB3-4750-891C-E3FED1469BBE}" presName="sibTrans" presStyleCnt="0"/>
      <dgm:spPr/>
    </dgm:pt>
    <dgm:pt modelId="{1DF5B3FF-CD87-4C2D-AFAA-6D0EE99E4D11}" type="pres">
      <dgm:prSet presAssocID="{75BD996C-CA00-49D1-8C6B-BB1145CE3CAC}" presName="node" presStyleLbl="node1" presStyleIdx="6" presStyleCnt="9">
        <dgm:presLayoutVars>
          <dgm:bulletEnabled val="1"/>
        </dgm:presLayoutVars>
      </dgm:prSet>
      <dgm:spPr/>
    </dgm:pt>
    <dgm:pt modelId="{B059B51A-5923-4F3C-9E61-DC69E0BE7E3C}" type="pres">
      <dgm:prSet presAssocID="{C4A8DB7A-DEFF-4FC1-A126-7B2DE756C323}" presName="sibTrans" presStyleCnt="0"/>
      <dgm:spPr/>
    </dgm:pt>
    <dgm:pt modelId="{34CB64CA-3AA7-449A-AD8E-EA0E88CE23B3}" type="pres">
      <dgm:prSet presAssocID="{9D739A17-9FAA-43BD-850C-DFBB6C114BA0}" presName="node" presStyleLbl="node1" presStyleIdx="7" presStyleCnt="9">
        <dgm:presLayoutVars>
          <dgm:bulletEnabled val="1"/>
        </dgm:presLayoutVars>
      </dgm:prSet>
      <dgm:spPr/>
    </dgm:pt>
    <dgm:pt modelId="{D7B03F6C-6446-4C8F-91C7-59D6F0E40CF6}" type="pres">
      <dgm:prSet presAssocID="{6CE074B2-5CC4-4AD9-B6D8-7E4FBC98CD68}" presName="sibTrans" presStyleCnt="0"/>
      <dgm:spPr/>
    </dgm:pt>
    <dgm:pt modelId="{87C9655F-0DF7-455A-8128-72FFC0CD0113}" type="pres">
      <dgm:prSet presAssocID="{6BD70217-505E-48B8-B9EE-51BE192E897B}" presName="node" presStyleLbl="node1" presStyleIdx="8" presStyleCnt="9">
        <dgm:presLayoutVars>
          <dgm:bulletEnabled val="1"/>
        </dgm:presLayoutVars>
      </dgm:prSet>
      <dgm:spPr/>
    </dgm:pt>
  </dgm:ptLst>
  <dgm:cxnLst>
    <dgm:cxn modelId="{9A252702-7A38-472D-9551-3514899B72C5}" type="presOf" srcId="{D3B2692C-601A-40FA-9E74-53E413087EEF}" destId="{E48C2FEA-FA53-48FA-9FFD-7C2AF26F596E}" srcOrd="0" destOrd="0" presId="urn:microsoft.com/office/officeart/2005/8/layout/default"/>
    <dgm:cxn modelId="{85A62607-ABD9-4AEC-81BD-FC343A6C6DCC}" type="presOf" srcId="{9D739A17-9FAA-43BD-850C-DFBB6C114BA0}" destId="{34CB64CA-3AA7-449A-AD8E-EA0E88CE23B3}" srcOrd="0" destOrd="0" presId="urn:microsoft.com/office/officeart/2005/8/layout/default"/>
    <dgm:cxn modelId="{45F5DC12-AEE2-4698-827A-D3FB509BD642}" type="presOf" srcId="{F6DDF1A5-D551-4A05-8772-3000951A1C49}" destId="{C69D044F-C4AF-4C93-96BA-5826C4999F24}" srcOrd="0" destOrd="0" presId="urn:microsoft.com/office/officeart/2005/8/layout/default"/>
    <dgm:cxn modelId="{43567F21-D084-45AA-B6D4-2553DA798DD9}" srcId="{A14A60E4-FC18-462B-831F-C7CB671534E4}" destId="{C2294B00-A8CB-406A-9559-9116796B5CA6}" srcOrd="2" destOrd="0" parTransId="{DC1A1E1F-A7A1-4E41-AD0E-77D203D2DFD1}" sibTransId="{DF992A3A-9637-495B-B13F-077AA04FB10F}"/>
    <dgm:cxn modelId="{78B49032-57C9-4B57-A219-3384DBA875C9}" type="presOf" srcId="{A14A60E4-FC18-462B-831F-C7CB671534E4}" destId="{1E6EA70C-9B7A-4C62-9293-F932F4C1B233}" srcOrd="0" destOrd="0" presId="urn:microsoft.com/office/officeart/2005/8/layout/default"/>
    <dgm:cxn modelId="{45D2323A-327F-40FA-A051-063D0092CE9C}" type="presOf" srcId="{C2294B00-A8CB-406A-9559-9116796B5CA6}" destId="{F5814AE4-30F4-46D3-ABFF-C4C12979418D}" srcOrd="0" destOrd="0" presId="urn:microsoft.com/office/officeart/2005/8/layout/default"/>
    <dgm:cxn modelId="{DF2B364D-8D95-42EB-B0F7-1D3E678B4E49}" type="presOf" srcId="{6BD70217-505E-48B8-B9EE-51BE192E897B}" destId="{87C9655F-0DF7-455A-8128-72FFC0CD0113}" srcOrd="0" destOrd="0" presId="urn:microsoft.com/office/officeart/2005/8/layout/default"/>
    <dgm:cxn modelId="{BF1BF56D-0923-4F34-B35B-08F6B6A81A2F}" srcId="{A14A60E4-FC18-462B-831F-C7CB671534E4}" destId="{57EC3A60-19F9-4055-9E7E-A4279AE6416B}" srcOrd="4" destOrd="0" parTransId="{F5A8F70F-DE27-4589-B966-90FC10CA9C4C}" sibTransId="{38759D46-0926-4FF0-BC2B-C60047457013}"/>
    <dgm:cxn modelId="{784E4D74-6D55-45D2-8BC5-CE0474463DE5}" type="presOf" srcId="{B6E8B496-D6C4-48FD-909E-D580F450A0C7}" destId="{A6FF1F5C-4476-4738-B41F-5561711B8A3A}" srcOrd="0" destOrd="0" presId="urn:microsoft.com/office/officeart/2005/8/layout/default"/>
    <dgm:cxn modelId="{CD856E74-9A3E-4BAF-9B3D-17AEEBBB50D5}" srcId="{A14A60E4-FC18-462B-831F-C7CB671534E4}" destId="{F6DDF1A5-D551-4A05-8772-3000951A1C49}" srcOrd="1" destOrd="0" parTransId="{9001FD8B-C476-4CF0-8E74-5462C6DD794A}" sibTransId="{D052246B-821A-483A-968F-3CC4E313C356}"/>
    <dgm:cxn modelId="{F5726F76-4485-479F-AD46-58198AB1E73A}" srcId="{A14A60E4-FC18-462B-831F-C7CB671534E4}" destId="{D3B2692C-601A-40FA-9E74-53E413087EEF}" srcOrd="3" destOrd="0" parTransId="{AFD40163-4809-4A08-A261-0CA4E26FBE34}" sibTransId="{805B3880-DA8E-4666-A973-CA7EBF6F918E}"/>
    <dgm:cxn modelId="{7052C176-53FA-491C-AC9C-EA5DFF298CE9}" type="presOf" srcId="{3422D84F-A98D-4E4B-B9D0-F2AD307CF178}" destId="{D0358AEF-430E-40A8-BC23-A30CAF0D297E}" srcOrd="0" destOrd="0" presId="urn:microsoft.com/office/officeart/2005/8/layout/default"/>
    <dgm:cxn modelId="{B1F24482-C4B6-4357-89BD-57DCF6A649AC}" srcId="{A14A60E4-FC18-462B-831F-C7CB671534E4}" destId="{B6E8B496-D6C4-48FD-909E-D580F450A0C7}" srcOrd="0" destOrd="0" parTransId="{18662020-F795-4D39-8E79-E7822B8B509E}" sibTransId="{0DFBA4C1-483D-4EB4-B86F-750E97F3D65C}"/>
    <dgm:cxn modelId="{8C7CAC9C-D4B1-4F0E-894F-7406EA106A3F}" srcId="{A14A60E4-FC18-462B-831F-C7CB671534E4}" destId="{9D739A17-9FAA-43BD-850C-DFBB6C114BA0}" srcOrd="7" destOrd="0" parTransId="{856B1A9C-9471-423B-A838-5224CFD3C158}" sibTransId="{6CE074B2-5CC4-4AD9-B6D8-7E4FBC98CD68}"/>
    <dgm:cxn modelId="{27813EB6-B2B2-4621-8539-0BEB8099A4CF}" srcId="{A14A60E4-FC18-462B-831F-C7CB671534E4}" destId="{6BD70217-505E-48B8-B9EE-51BE192E897B}" srcOrd="8" destOrd="0" parTransId="{3059C4AF-DEE4-4713-9EA3-B39061F34F6B}" sibTransId="{FE2C171E-B18C-4600-9174-ACC1DC63A01D}"/>
    <dgm:cxn modelId="{9B00BBCA-9114-4C3F-9952-501AF4D9EE9D}" srcId="{A14A60E4-FC18-462B-831F-C7CB671534E4}" destId="{3422D84F-A98D-4E4B-B9D0-F2AD307CF178}" srcOrd="5" destOrd="0" parTransId="{57EFD376-5278-4B3F-825C-900491EA48E9}" sibTransId="{1CC806A8-9DB3-4750-891C-E3FED1469BBE}"/>
    <dgm:cxn modelId="{566DFACA-C558-4E93-A9BE-ECA40559C5CE}" type="presOf" srcId="{57EC3A60-19F9-4055-9E7E-A4279AE6416B}" destId="{12AC783F-4EF1-41D5-8CFF-2439F026F139}" srcOrd="0" destOrd="0" presId="urn:microsoft.com/office/officeart/2005/8/layout/default"/>
    <dgm:cxn modelId="{8097C7F8-67BD-447C-814D-CD8F3CDA0355}" type="presOf" srcId="{75BD996C-CA00-49D1-8C6B-BB1145CE3CAC}" destId="{1DF5B3FF-CD87-4C2D-AFAA-6D0EE99E4D11}" srcOrd="0" destOrd="0" presId="urn:microsoft.com/office/officeart/2005/8/layout/default"/>
    <dgm:cxn modelId="{81FC19FA-E7F6-4361-B3C5-9AC1508A9055}" srcId="{A14A60E4-FC18-462B-831F-C7CB671534E4}" destId="{75BD996C-CA00-49D1-8C6B-BB1145CE3CAC}" srcOrd="6" destOrd="0" parTransId="{1C7D7426-14D4-4A54-B24D-1A88E41EF38A}" sibTransId="{C4A8DB7A-DEFF-4FC1-A126-7B2DE756C323}"/>
    <dgm:cxn modelId="{D82F54C2-CFFF-4A2F-B94E-6DC1B383EEB1}" type="presParOf" srcId="{1E6EA70C-9B7A-4C62-9293-F932F4C1B233}" destId="{A6FF1F5C-4476-4738-B41F-5561711B8A3A}" srcOrd="0" destOrd="0" presId="urn:microsoft.com/office/officeart/2005/8/layout/default"/>
    <dgm:cxn modelId="{D7612407-D80B-4298-8229-0FB3B89E3503}" type="presParOf" srcId="{1E6EA70C-9B7A-4C62-9293-F932F4C1B233}" destId="{A1F77DF2-FCF6-407B-AAC6-0FF6A2757604}" srcOrd="1" destOrd="0" presId="urn:microsoft.com/office/officeart/2005/8/layout/default"/>
    <dgm:cxn modelId="{0A19B2B7-7F5E-4C81-BFB5-997401C64361}" type="presParOf" srcId="{1E6EA70C-9B7A-4C62-9293-F932F4C1B233}" destId="{C69D044F-C4AF-4C93-96BA-5826C4999F24}" srcOrd="2" destOrd="0" presId="urn:microsoft.com/office/officeart/2005/8/layout/default"/>
    <dgm:cxn modelId="{51826D7E-275D-4E51-A747-B725763C183C}" type="presParOf" srcId="{1E6EA70C-9B7A-4C62-9293-F932F4C1B233}" destId="{DFD58BAC-F9DD-4B94-A1DA-D37B6A51F38C}" srcOrd="3" destOrd="0" presId="urn:microsoft.com/office/officeart/2005/8/layout/default"/>
    <dgm:cxn modelId="{14625256-4AD2-4D5D-9BC0-91C7BA775323}" type="presParOf" srcId="{1E6EA70C-9B7A-4C62-9293-F932F4C1B233}" destId="{F5814AE4-30F4-46D3-ABFF-C4C12979418D}" srcOrd="4" destOrd="0" presId="urn:microsoft.com/office/officeart/2005/8/layout/default"/>
    <dgm:cxn modelId="{7A692CDF-FDCB-4691-A9B7-ACF854451FAB}" type="presParOf" srcId="{1E6EA70C-9B7A-4C62-9293-F932F4C1B233}" destId="{033D1B4F-8DD8-4F10-A19D-C4C63AD81A88}" srcOrd="5" destOrd="0" presId="urn:microsoft.com/office/officeart/2005/8/layout/default"/>
    <dgm:cxn modelId="{BFAD8C05-DCF5-49D5-A05B-98ACDE200E83}" type="presParOf" srcId="{1E6EA70C-9B7A-4C62-9293-F932F4C1B233}" destId="{E48C2FEA-FA53-48FA-9FFD-7C2AF26F596E}" srcOrd="6" destOrd="0" presId="urn:microsoft.com/office/officeart/2005/8/layout/default"/>
    <dgm:cxn modelId="{25C5D5FA-55C4-4A12-9E74-8803D5A61587}" type="presParOf" srcId="{1E6EA70C-9B7A-4C62-9293-F932F4C1B233}" destId="{88440534-A542-4D46-ADAC-370716B474BE}" srcOrd="7" destOrd="0" presId="urn:microsoft.com/office/officeart/2005/8/layout/default"/>
    <dgm:cxn modelId="{AA6FFEB2-4124-408F-9F3A-94B158852FBA}" type="presParOf" srcId="{1E6EA70C-9B7A-4C62-9293-F932F4C1B233}" destId="{12AC783F-4EF1-41D5-8CFF-2439F026F139}" srcOrd="8" destOrd="0" presId="urn:microsoft.com/office/officeart/2005/8/layout/default"/>
    <dgm:cxn modelId="{35201ABA-0473-4814-A060-52EA9E7582EB}" type="presParOf" srcId="{1E6EA70C-9B7A-4C62-9293-F932F4C1B233}" destId="{C5600922-4FE3-4F61-9D02-F05743F1BF8E}" srcOrd="9" destOrd="0" presId="urn:microsoft.com/office/officeart/2005/8/layout/default"/>
    <dgm:cxn modelId="{E74AFD54-1C2F-49AF-9694-F4734896A560}" type="presParOf" srcId="{1E6EA70C-9B7A-4C62-9293-F932F4C1B233}" destId="{D0358AEF-430E-40A8-BC23-A30CAF0D297E}" srcOrd="10" destOrd="0" presId="urn:microsoft.com/office/officeart/2005/8/layout/default"/>
    <dgm:cxn modelId="{AC608E94-4CB1-4CEE-B626-BC968087F45B}" type="presParOf" srcId="{1E6EA70C-9B7A-4C62-9293-F932F4C1B233}" destId="{DC0BB204-EA3C-42FD-9013-9F553688E440}" srcOrd="11" destOrd="0" presId="urn:microsoft.com/office/officeart/2005/8/layout/default"/>
    <dgm:cxn modelId="{8413FDE7-DCF6-4910-954B-76B1A0B16DA9}" type="presParOf" srcId="{1E6EA70C-9B7A-4C62-9293-F932F4C1B233}" destId="{1DF5B3FF-CD87-4C2D-AFAA-6D0EE99E4D11}" srcOrd="12" destOrd="0" presId="urn:microsoft.com/office/officeart/2005/8/layout/default"/>
    <dgm:cxn modelId="{7EBB9E46-93BC-4840-9D54-A2F100739998}" type="presParOf" srcId="{1E6EA70C-9B7A-4C62-9293-F932F4C1B233}" destId="{B059B51A-5923-4F3C-9E61-DC69E0BE7E3C}" srcOrd="13" destOrd="0" presId="urn:microsoft.com/office/officeart/2005/8/layout/default"/>
    <dgm:cxn modelId="{4E8E6E50-2741-40AF-9B5A-E7AC3FC19C88}" type="presParOf" srcId="{1E6EA70C-9B7A-4C62-9293-F932F4C1B233}" destId="{34CB64CA-3AA7-449A-AD8E-EA0E88CE23B3}" srcOrd="14" destOrd="0" presId="urn:microsoft.com/office/officeart/2005/8/layout/default"/>
    <dgm:cxn modelId="{117167CF-F258-4E76-A812-1544EED960A5}" type="presParOf" srcId="{1E6EA70C-9B7A-4C62-9293-F932F4C1B233}" destId="{D7B03F6C-6446-4C8F-91C7-59D6F0E40CF6}" srcOrd="15" destOrd="0" presId="urn:microsoft.com/office/officeart/2005/8/layout/default"/>
    <dgm:cxn modelId="{141ADDAC-B271-4597-ACFA-11DFA7E21220}" type="presParOf" srcId="{1E6EA70C-9B7A-4C62-9293-F932F4C1B233}" destId="{87C9655F-0DF7-455A-8128-72FFC0CD011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AC14EA-691E-4CA8-8E23-D191D929CEA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AEDB3C-AAB0-44DB-AECA-12A53F7D0CF9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Prova concreta de dados</a:t>
          </a:r>
          <a:endParaRPr lang="en-US" dirty="0">
            <a:solidFill>
              <a:schemeClr val="tx1"/>
            </a:solidFill>
          </a:endParaRPr>
        </a:p>
      </dgm:t>
    </dgm:pt>
    <dgm:pt modelId="{64A87E3E-961A-48EF-A4C8-40EE7891268E}" type="parTrans" cxnId="{A09B14C2-710B-452E-9579-40155FE7C4D5}">
      <dgm:prSet/>
      <dgm:spPr/>
      <dgm:t>
        <a:bodyPr/>
        <a:lstStyle/>
        <a:p>
          <a:endParaRPr lang="en-US"/>
        </a:p>
      </dgm:t>
    </dgm:pt>
    <dgm:pt modelId="{A9F88FA9-6785-4C98-B2F3-4D639FC21C1B}" type="sibTrans" cxnId="{A09B14C2-710B-452E-9579-40155FE7C4D5}">
      <dgm:prSet/>
      <dgm:spPr/>
      <dgm:t>
        <a:bodyPr/>
        <a:lstStyle/>
        <a:p>
          <a:endParaRPr lang="en-US"/>
        </a:p>
      </dgm:t>
    </dgm:pt>
    <dgm:pt modelId="{8B758AD1-EB81-4273-BA98-FEDC927BCB8B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Permite independência do pesquisador</a:t>
          </a:r>
          <a:endParaRPr lang="en-US" dirty="0">
            <a:solidFill>
              <a:schemeClr val="tx1"/>
            </a:solidFill>
          </a:endParaRPr>
        </a:p>
      </dgm:t>
    </dgm:pt>
    <dgm:pt modelId="{9FA9DDB4-86E0-43BC-A6A8-11466B4870A1}" type="parTrans" cxnId="{31144335-0DBD-4BA1-95B7-1D6D8409AE41}">
      <dgm:prSet/>
      <dgm:spPr/>
      <dgm:t>
        <a:bodyPr/>
        <a:lstStyle/>
        <a:p>
          <a:endParaRPr lang="en-US"/>
        </a:p>
      </dgm:t>
    </dgm:pt>
    <dgm:pt modelId="{54C6AD73-23E8-4151-BE25-C6F86874B9F1}" type="sibTrans" cxnId="{31144335-0DBD-4BA1-95B7-1D6D8409AE41}">
      <dgm:prSet/>
      <dgm:spPr/>
      <dgm:t>
        <a:bodyPr/>
        <a:lstStyle/>
        <a:p>
          <a:endParaRPr lang="en-US"/>
        </a:p>
      </dgm:t>
    </dgm:pt>
    <dgm:pt modelId="{DC3EEBF8-047A-4A9F-90E1-18F5F4A1B279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Trabalho de pesquisa em escritório</a:t>
          </a:r>
          <a:endParaRPr lang="en-US" dirty="0">
            <a:solidFill>
              <a:schemeClr val="tx1"/>
            </a:solidFill>
          </a:endParaRPr>
        </a:p>
      </dgm:t>
    </dgm:pt>
    <dgm:pt modelId="{E9E79453-0B3A-4424-8129-86BFB0522A04}" type="parTrans" cxnId="{6A3C3E88-D39C-4B7D-81D8-BA0484B1E553}">
      <dgm:prSet/>
      <dgm:spPr/>
      <dgm:t>
        <a:bodyPr/>
        <a:lstStyle/>
        <a:p>
          <a:endParaRPr lang="en-US"/>
        </a:p>
      </dgm:t>
    </dgm:pt>
    <dgm:pt modelId="{9AF4E85C-A138-4CE5-98EF-96D3E2F80BE6}" type="sibTrans" cxnId="{6A3C3E88-D39C-4B7D-81D8-BA0484B1E553}">
      <dgm:prSet/>
      <dgm:spPr/>
      <dgm:t>
        <a:bodyPr/>
        <a:lstStyle/>
        <a:p>
          <a:endParaRPr lang="en-US"/>
        </a:p>
      </dgm:t>
    </dgm:pt>
    <dgm:pt modelId="{09E98C6B-EC1E-4B23-83E4-D491E523BAFA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Maior separação entre o sujeito e o objeto da pesquisa</a:t>
          </a:r>
          <a:endParaRPr lang="en-US" dirty="0">
            <a:solidFill>
              <a:schemeClr val="tx1"/>
            </a:solidFill>
          </a:endParaRPr>
        </a:p>
      </dgm:t>
    </dgm:pt>
    <dgm:pt modelId="{140F7821-2545-4AF2-BB4E-2134A09AA959}" type="parTrans" cxnId="{EB441A35-02F2-4ABB-A093-899F3ED646E0}">
      <dgm:prSet/>
      <dgm:spPr/>
      <dgm:t>
        <a:bodyPr/>
        <a:lstStyle/>
        <a:p>
          <a:endParaRPr lang="en-US"/>
        </a:p>
      </dgm:t>
    </dgm:pt>
    <dgm:pt modelId="{25C12A28-69A5-4368-A4C4-94B7D843DEF0}" type="sibTrans" cxnId="{EB441A35-02F2-4ABB-A093-899F3ED646E0}">
      <dgm:prSet/>
      <dgm:spPr/>
      <dgm:t>
        <a:bodyPr/>
        <a:lstStyle/>
        <a:p>
          <a:endParaRPr lang="en-US"/>
        </a:p>
      </dgm:t>
    </dgm:pt>
    <dgm:pt modelId="{BC9C2DF6-E8DD-4577-8C9D-FF670AA2BB4D}" type="pres">
      <dgm:prSet presAssocID="{60AC14EA-691E-4CA8-8E23-D191D929CEA9}" presName="outerComposite" presStyleCnt="0">
        <dgm:presLayoutVars>
          <dgm:chMax val="5"/>
          <dgm:dir/>
          <dgm:resizeHandles val="exact"/>
        </dgm:presLayoutVars>
      </dgm:prSet>
      <dgm:spPr/>
    </dgm:pt>
    <dgm:pt modelId="{538487E1-3382-4D92-A081-EDE3BFCFE0D4}" type="pres">
      <dgm:prSet presAssocID="{60AC14EA-691E-4CA8-8E23-D191D929CEA9}" presName="dummyMaxCanvas" presStyleCnt="0">
        <dgm:presLayoutVars/>
      </dgm:prSet>
      <dgm:spPr/>
    </dgm:pt>
    <dgm:pt modelId="{3112E896-0F4A-4E54-9487-3E72296A38A3}" type="pres">
      <dgm:prSet presAssocID="{60AC14EA-691E-4CA8-8E23-D191D929CEA9}" presName="FourNodes_1" presStyleLbl="node1" presStyleIdx="0" presStyleCnt="4">
        <dgm:presLayoutVars>
          <dgm:bulletEnabled val="1"/>
        </dgm:presLayoutVars>
      </dgm:prSet>
      <dgm:spPr/>
    </dgm:pt>
    <dgm:pt modelId="{D74779EF-ABE5-48D4-83E3-C36E7AB1792F}" type="pres">
      <dgm:prSet presAssocID="{60AC14EA-691E-4CA8-8E23-D191D929CEA9}" presName="FourNodes_2" presStyleLbl="node1" presStyleIdx="1" presStyleCnt="4">
        <dgm:presLayoutVars>
          <dgm:bulletEnabled val="1"/>
        </dgm:presLayoutVars>
      </dgm:prSet>
      <dgm:spPr/>
    </dgm:pt>
    <dgm:pt modelId="{A4F27593-30F0-4BA2-8CC4-2A6EABC77324}" type="pres">
      <dgm:prSet presAssocID="{60AC14EA-691E-4CA8-8E23-D191D929CEA9}" presName="FourNodes_3" presStyleLbl="node1" presStyleIdx="2" presStyleCnt="4">
        <dgm:presLayoutVars>
          <dgm:bulletEnabled val="1"/>
        </dgm:presLayoutVars>
      </dgm:prSet>
      <dgm:spPr/>
    </dgm:pt>
    <dgm:pt modelId="{CB469258-2F8E-46CA-90AB-E1490D1AFD6B}" type="pres">
      <dgm:prSet presAssocID="{60AC14EA-691E-4CA8-8E23-D191D929CEA9}" presName="FourNodes_4" presStyleLbl="node1" presStyleIdx="3" presStyleCnt="4">
        <dgm:presLayoutVars>
          <dgm:bulletEnabled val="1"/>
        </dgm:presLayoutVars>
      </dgm:prSet>
      <dgm:spPr/>
    </dgm:pt>
    <dgm:pt modelId="{6E0C227D-4796-4224-91B2-60482F34E4AB}" type="pres">
      <dgm:prSet presAssocID="{60AC14EA-691E-4CA8-8E23-D191D929CEA9}" presName="FourConn_1-2" presStyleLbl="fgAccFollowNode1" presStyleIdx="0" presStyleCnt="3">
        <dgm:presLayoutVars>
          <dgm:bulletEnabled val="1"/>
        </dgm:presLayoutVars>
      </dgm:prSet>
      <dgm:spPr/>
    </dgm:pt>
    <dgm:pt modelId="{8FD89979-A994-4B37-9514-3C9AB8EF5CE8}" type="pres">
      <dgm:prSet presAssocID="{60AC14EA-691E-4CA8-8E23-D191D929CEA9}" presName="FourConn_2-3" presStyleLbl="fgAccFollowNode1" presStyleIdx="1" presStyleCnt="3">
        <dgm:presLayoutVars>
          <dgm:bulletEnabled val="1"/>
        </dgm:presLayoutVars>
      </dgm:prSet>
      <dgm:spPr/>
    </dgm:pt>
    <dgm:pt modelId="{DBB1C778-97B2-43BB-BD04-50E0A292F114}" type="pres">
      <dgm:prSet presAssocID="{60AC14EA-691E-4CA8-8E23-D191D929CEA9}" presName="FourConn_3-4" presStyleLbl="fgAccFollowNode1" presStyleIdx="2" presStyleCnt="3">
        <dgm:presLayoutVars>
          <dgm:bulletEnabled val="1"/>
        </dgm:presLayoutVars>
      </dgm:prSet>
      <dgm:spPr/>
    </dgm:pt>
    <dgm:pt modelId="{49049259-8DB3-4B8D-820C-8862A0DFC0BD}" type="pres">
      <dgm:prSet presAssocID="{60AC14EA-691E-4CA8-8E23-D191D929CEA9}" presName="FourNodes_1_text" presStyleLbl="node1" presStyleIdx="3" presStyleCnt="4">
        <dgm:presLayoutVars>
          <dgm:bulletEnabled val="1"/>
        </dgm:presLayoutVars>
      </dgm:prSet>
      <dgm:spPr/>
    </dgm:pt>
    <dgm:pt modelId="{C12CC37F-2625-4208-9C00-193C02892158}" type="pres">
      <dgm:prSet presAssocID="{60AC14EA-691E-4CA8-8E23-D191D929CEA9}" presName="FourNodes_2_text" presStyleLbl="node1" presStyleIdx="3" presStyleCnt="4">
        <dgm:presLayoutVars>
          <dgm:bulletEnabled val="1"/>
        </dgm:presLayoutVars>
      </dgm:prSet>
      <dgm:spPr/>
    </dgm:pt>
    <dgm:pt modelId="{E8351EA3-B20F-4273-BA75-185A4442CB4C}" type="pres">
      <dgm:prSet presAssocID="{60AC14EA-691E-4CA8-8E23-D191D929CEA9}" presName="FourNodes_3_text" presStyleLbl="node1" presStyleIdx="3" presStyleCnt="4">
        <dgm:presLayoutVars>
          <dgm:bulletEnabled val="1"/>
        </dgm:presLayoutVars>
      </dgm:prSet>
      <dgm:spPr/>
    </dgm:pt>
    <dgm:pt modelId="{B6670665-8A41-4664-A865-DADA6EF7B89A}" type="pres">
      <dgm:prSet presAssocID="{60AC14EA-691E-4CA8-8E23-D191D929CE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9E88517-8A78-48E8-9AC5-8CC3BD345B36}" type="presOf" srcId="{A9F88FA9-6785-4C98-B2F3-4D639FC21C1B}" destId="{6E0C227D-4796-4224-91B2-60482F34E4AB}" srcOrd="0" destOrd="0" presId="urn:microsoft.com/office/officeart/2005/8/layout/vProcess5"/>
    <dgm:cxn modelId="{22670C1C-4569-4E09-BE9A-879A8EC45A43}" type="presOf" srcId="{8B758AD1-EB81-4273-BA98-FEDC927BCB8B}" destId="{D74779EF-ABE5-48D4-83E3-C36E7AB1792F}" srcOrd="0" destOrd="0" presId="urn:microsoft.com/office/officeart/2005/8/layout/vProcess5"/>
    <dgm:cxn modelId="{6C2CC828-7E8D-495F-800E-5373B739DD74}" type="presOf" srcId="{60AC14EA-691E-4CA8-8E23-D191D929CEA9}" destId="{BC9C2DF6-E8DD-4577-8C9D-FF670AA2BB4D}" srcOrd="0" destOrd="0" presId="urn:microsoft.com/office/officeart/2005/8/layout/vProcess5"/>
    <dgm:cxn modelId="{EB441A35-02F2-4ABB-A093-899F3ED646E0}" srcId="{60AC14EA-691E-4CA8-8E23-D191D929CEA9}" destId="{09E98C6B-EC1E-4B23-83E4-D491E523BAFA}" srcOrd="3" destOrd="0" parTransId="{140F7821-2545-4AF2-BB4E-2134A09AA959}" sibTransId="{25C12A28-69A5-4368-A4C4-94B7D843DEF0}"/>
    <dgm:cxn modelId="{31144335-0DBD-4BA1-95B7-1D6D8409AE41}" srcId="{60AC14EA-691E-4CA8-8E23-D191D929CEA9}" destId="{8B758AD1-EB81-4273-BA98-FEDC927BCB8B}" srcOrd="1" destOrd="0" parTransId="{9FA9DDB4-86E0-43BC-A6A8-11466B4870A1}" sibTransId="{54C6AD73-23E8-4151-BE25-C6F86874B9F1}"/>
    <dgm:cxn modelId="{E913713A-4144-4F21-AB8B-1BC3EC92F557}" type="presOf" srcId="{8B758AD1-EB81-4273-BA98-FEDC927BCB8B}" destId="{C12CC37F-2625-4208-9C00-193C02892158}" srcOrd="1" destOrd="0" presId="urn:microsoft.com/office/officeart/2005/8/layout/vProcess5"/>
    <dgm:cxn modelId="{C6AE7A5C-4B56-48EF-8431-5B0B6239BF6D}" type="presOf" srcId="{9AF4E85C-A138-4CE5-98EF-96D3E2F80BE6}" destId="{DBB1C778-97B2-43BB-BD04-50E0A292F114}" srcOrd="0" destOrd="0" presId="urn:microsoft.com/office/officeart/2005/8/layout/vProcess5"/>
    <dgm:cxn modelId="{6A3C3E88-D39C-4B7D-81D8-BA0484B1E553}" srcId="{60AC14EA-691E-4CA8-8E23-D191D929CEA9}" destId="{DC3EEBF8-047A-4A9F-90E1-18F5F4A1B279}" srcOrd="2" destOrd="0" parTransId="{E9E79453-0B3A-4424-8129-86BFB0522A04}" sibTransId="{9AF4E85C-A138-4CE5-98EF-96D3E2F80BE6}"/>
    <dgm:cxn modelId="{56036397-8FFE-4D95-A18C-D6295AC2F86E}" type="presOf" srcId="{09E98C6B-EC1E-4B23-83E4-D491E523BAFA}" destId="{B6670665-8A41-4664-A865-DADA6EF7B89A}" srcOrd="1" destOrd="0" presId="urn:microsoft.com/office/officeart/2005/8/layout/vProcess5"/>
    <dgm:cxn modelId="{49DC9AA4-12AC-492F-874B-F89B84D801A1}" type="presOf" srcId="{09E98C6B-EC1E-4B23-83E4-D491E523BAFA}" destId="{CB469258-2F8E-46CA-90AB-E1490D1AFD6B}" srcOrd="0" destOrd="0" presId="urn:microsoft.com/office/officeart/2005/8/layout/vProcess5"/>
    <dgm:cxn modelId="{459A4EAC-317E-49E8-8EF2-B2088B02C411}" type="presOf" srcId="{DC3EEBF8-047A-4A9F-90E1-18F5F4A1B279}" destId="{E8351EA3-B20F-4273-BA75-185A4442CB4C}" srcOrd="1" destOrd="0" presId="urn:microsoft.com/office/officeart/2005/8/layout/vProcess5"/>
    <dgm:cxn modelId="{BAE82AAD-6864-493E-AE02-CD977AD5C19B}" type="presOf" srcId="{54C6AD73-23E8-4151-BE25-C6F86874B9F1}" destId="{8FD89979-A994-4B37-9514-3C9AB8EF5CE8}" srcOrd="0" destOrd="0" presId="urn:microsoft.com/office/officeart/2005/8/layout/vProcess5"/>
    <dgm:cxn modelId="{DD2E1AC0-AC80-40E9-9B0E-6CF5A27C9FD5}" type="presOf" srcId="{57AEDB3C-AAB0-44DB-AECA-12A53F7D0CF9}" destId="{3112E896-0F4A-4E54-9487-3E72296A38A3}" srcOrd="0" destOrd="0" presId="urn:microsoft.com/office/officeart/2005/8/layout/vProcess5"/>
    <dgm:cxn modelId="{A09B14C2-710B-452E-9579-40155FE7C4D5}" srcId="{60AC14EA-691E-4CA8-8E23-D191D929CEA9}" destId="{57AEDB3C-AAB0-44DB-AECA-12A53F7D0CF9}" srcOrd="0" destOrd="0" parTransId="{64A87E3E-961A-48EF-A4C8-40EE7891268E}" sibTransId="{A9F88FA9-6785-4C98-B2F3-4D639FC21C1B}"/>
    <dgm:cxn modelId="{8EC0C6D9-9892-40BD-A5D0-DE0FD0D4D922}" type="presOf" srcId="{DC3EEBF8-047A-4A9F-90E1-18F5F4A1B279}" destId="{A4F27593-30F0-4BA2-8CC4-2A6EABC77324}" srcOrd="0" destOrd="0" presId="urn:microsoft.com/office/officeart/2005/8/layout/vProcess5"/>
    <dgm:cxn modelId="{0AC8F1F7-B70C-4570-BBAB-DB1E97BA8427}" type="presOf" srcId="{57AEDB3C-AAB0-44DB-AECA-12A53F7D0CF9}" destId="{49049259-8DB3-4B8D-820C-8862A0DFC0BD}" srcOrd="1" destOrd="0" presId="urn:microsoft.com/office/officeart/2005/8/layout/vProcess5"/>
    <dgm:cxn modelId="{475F69BF-2718-44D3-9D92-3E3D87178EB4}" type="presParOf" srcId="{BC9C2DF6-E8DD-4577-8C9D-FF670AA2BB4D}" destId="{538487E1-3382-4D92-A081-EDE3BFCFE0D4}" srcOrd="0" destOrd="0" presId="urn:microsoft.com/office/officeart/2005/8/layout/vProcess5"/>
    <dgm:cxn modelId="{9718670B-FBBA-49A5-B398-1C315F13BB57}" type="presParOf" srcId="{BC9C2DF6-E8DD-4577-8C9D-FF670AA2BB4D}" destId="{3112E896-0F4A-4E54-9487-3E72296A38A3}" srcOrd="1" destOrd="0" presId="urn:microsoft.com/office/officeart/2005/8/layout/vProcess5"/>
    <dgm:cxn modelId="{B7903E06-4F5C-430D-9AF0-B361F5E1A28E}" type="presParOf" srcId="{BC9C2DF6-E8DD-4577-8C9D-FF670AA2BB4D}" destId="{D74779EF-ABE5-48D4-83E3-C36E7AB1792F}" srcOrd="2" destOrd="0" presId="urn:microsoft.com/office/officeart/2005/8/layout/vProcess5"/>
    <dgm:cxn modelId="{DFDB7726-1E7C-4B51-B6AA-BDBEB7395424}" type="presParOf" srcId="{BC9C2DF6-E8DD-4577-8C9D-FF670AA2BB4D}" destId="{A4F27593-30F0-4BA2-8CC4-2A6EABC77324}" srcOrd="3" destOrd="0" presId="urn:microsoft.com/office/officeart/2005/8/layout/vProcess5"/>
    <dgm:cxn modelId="{97368DFE-12F1-4CF7-94EA-3F58815751EE}" type="presParOf" srcId="{BC9C2DF6-E8DD-4577-8C9D-FF670AA2BB4D}" destId="{CB469258-2F8E-46CA-90AB-E1490D1AFD6B}" srcOrd="4" destOrd="0" presId="urn:microsoft.com/office/officeart/2005/8/layout/vProcess5"/>
    <dgm:cxn modelId="{D1239079-0D35-4E6C-A32E-E749BBCD3474}" type="presParOf" srcId="{BC9C2DF6-E8DD-4577-8C9D-FF670AA2BB4D}" destId="{6E0C227D-4796-4224-91B2-60482F34E4AB}" srcOrd="5" destOrd="0" presId="urn:microsoft.com/office/officeart/2005/8/layout/vProcess5"/>
    <dgm:cxn modelId="{050BD8AB-02F0-4BDF-A43D-ECBD5710155C}" type="presParOf" srcId="{BC9C2DF6-E8DD-4577-8C9D-FF670AA2BB4D}" destId="{8FD89979-A994-4B37-9514-3C9AB8EF5CE8}" srcOrd="6" destOrd="0" presId="urn:microsoft.com/office/officeart/2005/8/layout/vProcess5"/>
    <dgm:cxn modelId="{01A0C37B-5177-45D7-9899-854296FAFF38}" type="presParOf" srcId="{BC9C2DF6-E8DD-4577-8C9D-FF670AA2BB4D}" destId="{DBB1C778-97B2-43BB-BD04-50E0A292F114}" srcOrd="7" destOrd="0" presId="urn:microsoft.com/office/officeart/2005/8/layout/vProcess5"/>
    <dgm:cxn modelId="{86C79B1E-4382-47C0-AEEF-BF8CF660EB53}" type="presParOf" srcId="{BC9C2DF6-E8DD-4577-8C9D-FF670AA2BB4D}" destId="{49049259-8DB3-4B8D-820C-8862A0DFC0BD}" srcOrd="8" destOrd="0" presId="urn:microsoft.com/office/officeart/2005/8/layout/vProcess5"/>
    <dgm:cxn modelId="{19C6064D-9734-4226-8201-5422D03125B8}" type="presParOf" srcId="{BC9C2DF6-E8DD-4577-8C9D-FF670AA2BB4D}" destId="{C12CC37F-2625-4208-9C00-193C02892158}" srcOrd="9" destOrd="0" presId="urn:microsoft.com/office/officeart/2005/8/layout/vProcess5"/>
    <dgm:cxn modelId="{3A096CA1-9E5B-4E66-A3AE-B02A7EB02D8C}" type="presParOf" srcId="{BC9C2DF6-E8DD-4577-8C9D-FF670AA2BB4D}" destId="{E8351EA3-B20F-4273-BA75-185A4442CB4C}" srcOrd="10" destOrd="0" presId="urn:microsoft.com/office/officeart/2005/8/layout/vProcess5"/>
    <dgm:cxn modelId="{5E014B65-0A6F-42A2-9FB2-978F4741F348}" type="presParOf" srcId="{BC9C2DF6-E8DD-4577-8C9D-FF670AA2BB4D}" destId="{B6670665-8A41-4664-A865-DADA6EF7B8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9A2AED-178D-4E25-A632-E91A8224E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8802A7-3B92-4E42-A7E6-AC7E48D690E9}">
      <dgm:prSet/>
      <dgm:spPr/>
      <dgm:t>
        <a:bodyPr/>
        <a:lstStyle/>
        <a:p>
          <a:r>
            <a:rPr lang="pt-BR" b="1" i="0" dirty="0">
              <a:solidFill>
                <a:schemeClr val="tx1"/>
              </a:solidFill>
            </a:rPr>
            <a:t>Grande volume de informação a ser analisada</a:t>
          </a:r>
          <a:br>
            <a:rPr lang="pt-BR" dirty="0"/>
          </a:br>
          <a:endParaRPr lang="en-US" dirty="0"/>
        </a:p>
      </dgm:t>
    </dgm:pt>
    <dgm:pt modelId="{E2AE51B0-486A-45EC-A7EF-89C80705C21A}" type="parTrans" cxnId="{3C996307-5239-40FE-85B6-DB500829300D}">
      <dgm:prSet/>
      <dgm:spPr/>
      <dgm:t>
        <a:bodyPr/>
        <a:lstStyle/>
        <a:p>
          <a:endParaRPr lang="en-US"/>
        </a:p>
      </dgm:t>
    </dgm:pt>
    <dgm:pt modelId="{E13FF237-D907-4C96-BB1A-C2452750103A}" type="sibTrans" cxnId="{3C996307-5239-40FE-85B6-DB500829300D}">
      <dgm:prSet/>
      <dgm:spPr/>
      <dgm:t>
        <a:bodyPr/>
        <a:lstStyle/>
        <a:p>
          <a:endParaRPr lang="en-US"/>
        </a:p>
      </dgm:t>
    </dgm:pt>
    <dgm:pt modelId="{F57B53E4-0322-47B5-A2F2-297E0C1457AC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Dificuldade de acesso à documentação</a:t>
          </a:r>
          <a:endParaRPr lang="en-US" dirty="0">
            <a:solidFill>
              <a:schemeClr val="tx1"/>
            </a:solidFill>
          </a:endParaRPr>
        </a:p>
      </dgm:t>
    </dgm:pt>
    <dgm:pt modelId="{DC7D549B-03FC-40D7-93DE-2A83F55CACA7}" type="parTrans" cxnId="{8E2DE688-BF5F-4CCA-B405-1CF543DEF800}">
      <dgm:prSet/>
      <dgm:spPr/>
      <dgm:t>
        <a:bodyPr/>
        <a:lstStyle/>
        <a:p>
          <a:endParaRPr lang="en-US"/>
        </a:p>
      </dgm:t>
    </dgm:pt>
    <dgm:pt modelId="{1028A345-7BAD-442B-9059-DA4B393097A3}" type="sibTrans" cxnId="{8E2DE688-BF5F-4CCA-B405-1CF543DEF800}">
      <dgm:prSet/>
      <dgm:spPr/>
      <dgm:t>
        <a:bodyPr/>
        <a:lstStyle/>
        <a:p>
          <a:endParaRPr lang="en-US"/>
        </a:p>
      </dgm:t>
    </dgm:pt>
    <dgm:pt modelId="{E4283EFC-AF4B-4B2D-AB7B-EC3BA65DD9E7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Incongruência entre os dados levantados</a:t>
          </a:r>
          <a:endParaRPr lang="en-US" dirty="0">
            <a:solidFill>
              <a:schemeClr val="tx1"/>
            </a:solidFill>
          </a:endParaRPr>
        </a:p>
      </dgm:t>
    </dgm:pt>
    <dgm:pt modelId="{4610594E-30D7-48B6-B934-30356D3B1D9F}" type="parTrans" cxnId="{1B17E240-23AB-4172-9AE3-C5C79B077091}">
      <dgm:prSet/>
      <dgm:spPr/>
      <dgm:t>
        <a:bodyPr/>
        <a:lstStyle/>
        <a:p>
          <a:endParaRPr lang="en-US"/>
        </a:p>
      </dgm:t>
    </dgm:pt>
    <dgm:pt modelId="{0FE89062-00D5-4059-B37B-A1AE99CD2F28}" type="sibTrans" cxnId="{1B17E240-23AB-4172-9AE3-C5C79B077091}">
      <dgm:prSet/>
      <dgm:spPr/>
      <dgm:t>
        <a:bodyPr/>
        <a:lstStyle/>
        <a:p>
          <a:endParaRPr lang="en-US"/>
        </a:p>
      </dgm:t>
    </dgm:pt>
    <dgm:pt modelId="{0A3FD8F6-4E37-467A-A2F1-49053F260727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Trabalho isolado</a:t>
          </a:r>
          <a:endParaRPr lang="en-US" dirty="0">
            <a:solidFill>
              <a:schemeClr val="tx1"/>
            </a:solidFill>
          </a:endParaRPr>
        </a:p>
      </dgm:t>
    </dgm:pt>
    <dgm:pt modelId="{E913859E-532B-47C3-A40E-00B38C88B654}" type="parTrans" cxnId="{A03E6953-5D8C-4BFE-BA8F-892D79507F3C}">
      <dgm:prSet/>
      <dgm:spPr/>
      <dgm:t>
        <a:bodyPr/>
        <a:lstStyle/>
        <a:p>
          <a:endParaRPr lang="en-US"/>
        </a:p>
      </dgm:t>
    </dgm:pt>
    <dgm:pt modelId="{42285C09-A999-48A6-A7C7-1F52D58730EC}" type="sibTrans" cxnId="{A03E6953-5D8C-4BFE-BA8F-892D79507F3C}">
      <dgm:prSet/>
      <dgm:spPr/>
      <dgm:t>
        <a:bodyPr/>
        <a:lstStyle/>
        <a:p>
          <a:endParaRPr lang="en-US"/>
        </a:p>
      </dgm:t>
    </dgm:pt>
    <dgm:pt modelId="{5E789877-3885-4451-9D58-453ED8A0F8EA}">
      <dgm:prSet/>
      <dgm:spPr/>
      <dgm:t>
        <a:bodyPr/>
        <a:lstStyle/>
        <a:p>
          <a:r>
            <a:rPr lang="pt-BR" b="0" i="0" dirty="0">
              <a:solidFill>
                <a:schemeClr val="tx1"/>
              </a:solidFill>
            </a:rPr>
            <a:t>Interpretação concentrada no pesquisador</a:t>
          </a:r>
          <a:endParaRPr lang="en-US" dirty="0">
            <a:solidFill>
              <a:schemeClr val="tx1"/>
            </a:solidFill>
          </a:endParaRPr>
        </a:p>
      </dgm:t>
    </dgm:pt>
    <dgm:pt modelId="{6DEB2FD1-1B97-4FD1-852C-42E5545EEEA1}" type="parTrans" cxnId="{4FE060A8-247E-4F7E-8431-9856A27A8FCF}">
      <dgm:prSet/>
      <dgm:spPr/>
      <dgm:t>
        <a:bodyPr/>
        <a:lstStyle/>
        <a:p>
          <a:endParaRPr lang="en-US"/>
        </a:p>
      </dgm:t>
    </dgm:pt>
    <dgm:pt modelId="{2456463D-829D-42D1-A2B8-C9B3656D0D5E}" type="sibTrans" cxnId="{4FE060A8-247E-4F7E-8431-9856A27A8FCF}">
      <dgm:prSet/>
      <dgm:spPr/>
      <dgm:t>
        <a:bodyPr/>
        <a:lstStyle/>
        <a:p>
          <a:endParaRPr lang="en-US"/>
        </a:p>
      </dgm:t>
    </dgm:pt>
    <dgm:pt modelId="{B855E6B5-8972-4334-92C2-86BA19BF901F}" type="pres">
      <dgm:prSet presAssocID="{E99A2AED-178D-4E25-A632-E91A8224E07A}" presName="linear" presStyleCnt="0">
        <dgm:presLayoutVars>
          <dgm:animLvl val="lvl"/>
          <dgm:resizeHandles val="exact"/>
        </dgm:presLayoutVars>
      </dgm:prSet>
      <dgm:spPr/>
    </dgm:pt>
    <dgm:pt modelId="{7BD63C87-433D-4CC4-9004-CEA390D62A64}" type="pres">
      <dgm:prSet presAssocID="{E68802A7-3B92-4E42-A7E6-AC7E48D690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CC1955-A56A-4D0D-AB55-D5BB547FD0F2}" type="pres">
      <dgm:prSet presAssocID="{E13FF237-D907-4C96-BB1A-C2452750103A}" presName="spacer" presStyleCnt="0"/>
      <dgm:spPr/>
    </dgm:pt>
    <dgm:pt modelId="{CE73E088-E7A8-4B6D-B398-A12AF188BCDB}" type="pres">
      <dgm:prSet presAssocID="{F57B53E4-0322-47B5-A2F2-297E0C1457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9EAC35-D851-4FA3-9740-3E64A02F3DCE}" type="pres">
      <dgm:prSet presAssocID="{1028A345-7BAD-442B-9059-DA4B393097A3}" presName="spacer" presStyleCnt="0"/>
      <dgm:spPr/>
    </dgm:pt>
    <dgm:pt modelId="{9829A05B-CF4B-423C-B74A-0291D0A1DB13}" type="pres">
      <dgm:prSet presAssocID="{E4283EFC-AF4B-4B2D-AB7B-EC3BA65DD9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A1C489-4644-4251-B7B8-93DE8088399A}" type="pres">
      <dgm:prSet presAssocID="{0FE89062-00D5-4059-B37B-A1AE99CD2F28}" presName="spacer" presStyleCnt="0"/>
      <dgm:spPr/>
    </dgm:pt>
    <dgm:pt modelId="{8FDEAE7B-9CE4-4F7D-B3E5-B922F4257EFF}" type="pres">
      <dgm:prSet presAssocID="{0A3FD8F6-4E37-467A-A2F1-49053F2607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F3447E-3992-4DBB-8223-FF20F7822EA5}" type="pres">
      <dgm:prSet presAssocID="{42285C09-A999-48A6-A7C7-1F52D58730EC}" presName="spacer" presStyleCnt="0"/>
      <dgm:spPr/>
    </dgm:pt>
    <dgm:pt modelId="{919F52B0-9BC7-4E6F-B273-546FDFA48B42}" type="pres">
      <dgm:prSet presAssocID="{5E789877-3885-4451-9D58-453ED8A0F8EA}" presName="parentText" presStyleLbl="node1" presStyleIdx="4" presStyleCnt="5" custScaleY="115963">
        <dgm:presLayoutVars>
          <dgm:chMax val="0"/>
          <dgm:bulletEnabled val="1"/>
        </dgm:presLayoutVars>
      </dgm:prSet>
      <dgm:spPr/>
    </dgm:pt>
  </dgm:ptLst>
  <dgm:cxnLst>
    <dgm:cxn modelId="{3C996307-5239-40FE-85B6-DB500829300D}" srcId="{E99A2AED-178D-4E25-A632-E91A8224E07A}" destId="{E68802A7-3B92-4E42-A7E6-AC7E48D690E9}" srcOrd="0" destOrd="0" parTransId="{E2AE51B0-486A-45EC-A7EF-89C80705C21A}" sibTransId="{E13FF237-D907-4C96-BB1A-C2452750103A}"/>
    <dgm:cxn modelId="{1B52D33A-CA77-490E-895E-3FA898F96CFB}" type="presOf" srcId="{F57B53E4-0322-47B5-A2F2-297E0C1457AC}" destId="{CE73E088-E7A8-4B6D-B398-A12AF188BCDB}" srcOrd="0" destOrd="0" presId="urn:microsoft.com/office/officeart/2005/8/layout/vList2"/>
    <dgm:cxn modelId="{1B17E240-23AB-4172-9AE3-C5C79B077091}" srcId="{E99A2AED-178D-4E25-A632-E91A8224E07A}" destId="{E4283EFC-AF4B-4B2D-AB7B-EC3BA65DD9E7}" srcOrd="2" destOrd="0" parTransId="{4610594E-30D7-48B6-B934-30356D3B1D9F}" sibTransId="{0FE89062-00D5-4059-B37B-A1AE99CD2F28}"/>
    <dgm:cxn modelId="{A03E6953-5D8C-4BFE-BA8F-892D79507F3C}" srcId="{E99A2AED-178D-4E25-A632-E91A8224E07A}" destId="{0A3FD8F6-4E37-467A-A2F1-49053F260727}" srcOrd="3" destOrd="0" parTransId="{E913859E-532B-47C3-A40E-00B38C88B654}" sibTransId="{42285C09-A999-48A6-A7C7-1F52D58730EC}"/>
    <dgm:cxn modelId="{CD5B5E88-753A-4007-875D-B5F821D067D3}" type="presOf" srcId="{E4283EFC-AF4B-4B2D-AB7B-EC3BA65DD9E7}" destId="{9829A05B-CF4B-423C-B74A-0291D0A1DB13}" srcOrd="0" destOrd="0" presId="urn:microsoft.com/office/officeart/2005/8/layout/vList2"/>
    <dgm:cxn modelId="{8E2DE688-BF5F-4CCA-B405-1CF543DEF800}" srcId="{E99A2AED-178D-4E25-A632-E91A8224E07A}" destId="{F57B53E4-0322-47B5-A2F2-297E0C1457AC}" srcOrd="1" destOrd="0" parTransId="{DC7D549B-03FC-40D7-93DE-2A83F55CACA7}" sibTransId="{1028A345-7BAD-442B-9059-DA4B393097A3}"/>
    <dgm:cxn modelId="{4FE060A8-247E-4F7E-8431-9856A27A8FCF}" srcId="{E99A2AED-178D-4E25-A632-E91A8224E07A}" destId="{5E789877-3885-4451-9D58-453ED8A0F8EA}" srcOrd="4" destOrd="0" parTransId="{6DEB2FD1-1B97-4FD1-852C-42E5545EEEA1}" sibTransId="{2456463D-829D-42D1-A2B8-C9B3656D0D5E}"/>
    <dgm:cxn modelId="{40DBA4E0-60EE-40D8-8C44-4C1004BCB7FB}" type="presOf" srcId="{5E789877-3885-4451-9D58-453ED8A0F8EA}" destId="{919F52B0-9BC7-4E6F-B273-546FDFA48B42}" srcOrd="0" destOrd="0" presId="urn:microsoft.com/office/officeart/2005/8/layout/vList2"/>
    <dgm:cxn modelId="{8F35B1E7-FFEF-4519-AE85-58C5A5AEC0E5}" type="presOf" srcId="{E99A2AED-178D-4E25-A632-E91A8224E07A}" destId="{B855E6B5-8972-4334-92C2-86BA19BF901F}" srcOrd="0" destOrd="0" presId="urn:microsoft.com/office/officeart/2005/8/layout/vList2"/>
    <dgm:cxn modelId="{890BD2ED-DA01-4C3A-8CC3-E562B679B49C}" type="presOf" srcId="{0A3FD8F6-4E37-467A-A2F1-49053F260727}" destId="{8FDEAE7B-9CE4-4F7D-B3E5-B922F4257EFF}" srcOrd="0" destOrd="0" presId="urn:microsoft.com/office/officeart/2005/8/layout/vList2"/>
    <dgm:cxn modelId="{0990A5F6-73B9-4405-A612-5F7C81198E52}" type="presOf" srcId="{E68802A7-3B92-4E42-A7E6-AC7E48D690E9}" destId="{7BD63C87-433D-4CC4-9004-CEA390D62A64}" srcOrd="0" destOrd="0" presId="urn:microsoft.com/office/officeart/2005/8/layout/vList2"/>
    <dgm:cxn modelId="{01B98662-CFD3-4341-8677-FDB5041B3A78}" type="presParOf" srcId="{B855E6B5-8972-4334-92C2-86BA19BF901F}" destId="{7BD63C87-433D-4CC4-9004-CEA390D62A64}" srcOrd="0" destOrd="0" presId="urn:microsoft.com/office/officeart/2005/8/layout/vList2"/>
    <dgm:cxn modelId="{57149B90-56C3-4ED0-9E75-8CA0C66D78BD}" type="presParOf" srcId="{B855E6B5-8972-4334-92C2-86BA19BF901F}" destId="{36CC1955-A56A-4D0D-AB55-D5BB547FD0F2}" srcOrd="1" destOrd="0" presId="urn:microsoft.com/office/officeart/2005/8/layout/vList2"/>
    <dgm:cxn modelId="{0A373301-B124-4BAC-8347-A096DD9C098B}" type="presParOf" srcId="{B855E6B5-8972-4334-92C2-86BA19BF901F}" destId="{CE73E088-E7A8-4B6D-B398-A12AF188BCDB}" srcOrd="2" destOrd="0" presId="urn:microsoft.com/office/officeart/2005/8/layout/vList2"/>
    <dgm:cxn modelId="{22FB5386-5F50-4A74-BA8C-D3AC019B835E}" type="presParOf" srcId="{B855E6B5-8972-4334-92C2-86BA19BF901F}" destId="{ED9EAC35-D851-4FA3-9740-3E64A02F3DCE}" srcOrd="3" destOrd="0" presId="urn:microsoft.com/office/officeart/2005/8/layout/vList2"/>
    <dgm:cxn modelId="{1D45A85A-46F2-4AE1-98B5-2389EBA4895E}" type="presParOf" srcId="{B855E6B5-8972-4334-92C2-86BA19BF901F}" destId="{9829A05B-CF4B-423C-B74A-0291D0A1DB13}" srcOrd="4" destOrd="0" presId="urn:microsoft.com/office/officeart/2005/8/layout/vList2"/>
    <dgm:cxn modelId="{9890973C-5313-41E0-9776-D317012724CF}" type="presParOf" srcId="{B855E6B5-8972-4334-92C2-86BA19BF901F}" destId="{F5A1C489-4644-4251-B7B8-93DE8088399A}" srcOrd="5" destOrd="0" presId="urn:microsoft.com/office/officeart/2005/8/layout/vList2"/>
    <dgm:cxn modelId="{7B21E73C-E0ED-4B3E-9DFA-14F5CD1BCD86}" type="presParOf" srcId="{B855E6B5-8972-4334-92C2-86BA19BF901F}" destId="{8FDEAE7B-9CE4-4F7D-B3E5-B922F4257EFF}" srcOrd="6" destOrd="0" presId="urn:microsoft.com/office/officeart/2005/8/layout/vList2"/>
    <dgm:cxn modelId="{60648789-EEC9-4783-B899-AA26C9AB44F2}" type="presParOf" srcId="{B855E6B5-8972-4334-92C2-86BA19BF901F}" destId="{12F3447E-3992-4DBB-8223-FF20F7822EA5}" srcOrd="7" destOrd="0" presId="urn:microsoft.com/office/officeart/2005/8/layout/vList2"/>
    <dgm:cxn modelId="{CF079CB9-22D8-4914-8A19-C947FF3FFF66}" type="presParOf" srcId="{B855E6B5-8972-4334-92C2-86BA19BF901F}" destId="{919F52B0-9BC7-4E6F-B273-546FDFA48B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E31E-638C-4044-B764-53EA80D5EF8E}">
      <dsp:nvSpPr>
        <dsp:cNvPr id="0" name=""/>
        <dsp:cNvSpPr/>
      </dsp:nvSpPr>
      <dsp:spPr>
        <a:xfrm>
          <a:off x="0" y="25558"/>
          <a:ext cx="4828172" cy="1826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solidFill>
                <a:schemeClr val="tx1"/>
              </a:solidFill>
            </a:rPr>
            <a:t>É uma técnica de coleta de dados para conseguir informações e utiliza os sentidos na obtenção de determinados aspectos da realidade.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9168" y="114726"/>
        <a:ext cx="4649836" cy="1648289"/>
      </dsp:txXfrm>
    </dsp:sp>
    <dsp:sp modelId="{78B0A19B-C119-4D5B-B929-27601754DF3E}">
      <dsp:nvSpPr>
        <dsp:cNvPr id="0" name=""/>
        <dsp:cNvSpPr/>
      </dsp:nvSpPr>
      <dsp:spPr>
        <a:xfrm>
          <a:off x="0" y="1912664"/>
          <a:ext cx="4828172" cy="18266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solidFill>
                <a:schemeClr val="tx1"/>
              </a:solidFill>
            </a:rPr>
            <a:t>Não consiste apenas em ver e ouvir, mas também em examinar fatos ou ferramentas que se deseja estudar.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9168" y="2001832"/>
        <a:ext cx="4649836" cy="1648289"/>
      </dsp:txXfrm>
    </dsp:sp>
    <dsp:sp modelId="{20C1EF55-2757-4437-A61C-ED7532379378}">
      <dsp:nvSpPr>
        <dsp:cNvPr id="0" name=""/>
        <dsp:cNvSpPr/>
      </dsp:nvSpPr>
      <dsp:spPr>
        <a:xfrm>
          <a:off x="0" y="3799770"/>
          <a:ext cx="4828172" cy="1826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kern="1200" dirty="0">
              <a:solidFill>
                <a:schemeClr val="tx1"/>
              </a:solidFill>
            </a:rPr>
            <a:t>A observação ajuda o pesquisador a identificar e a obter provas a respeito de objetivos sobre os quais os indivíduos não tem consciência, mas que orientam seu comportamento.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9168" y="3888938"/>
        <a:ext cx="4649836" cy="1648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9F79-5C31-4E96-9534-6A9D1BD89FDC}">
      <dsp:nvSpPr>
        <dsp:cNvPr id="0" name=""/>
        <dsp:cNvSpPr/>
      </dsp:nvSpPr>
      <dsp:spPr>
        <a:xfrm>
          <a:off x="0" y="354507"/>
          <a:ext cx="5257800" cy="23647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i="0" kern="1200" dirty="0">
              <a:solidFill>
                <a:schemeClr val="tx1"/>
              </a:solidFill>
            </a:rPr>
            <a:t>Observação não estruturada: é a que se realiza sem planejamento e sem controle anteriormente elaborados, como decorrência de fenômenos que surgem de imprevisto. 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15436" y="469943"/>
        <a:ext cx="5026928" cy="2133844"/>
      </dsp:txXfrm>
    </dsp:sp>
    <dsp:sp modelId="{12D89240-78CA-417D-B8D0-5B2519695EF3}">
      <dsp:nvSpPr>
        <dsp:cNvPr id="0" name=""/>
        <dsp:cNvSpPr/>
      </dsp:nvSpPr>
      <dsp:spPr>
        <a:xfrm>
          <a:off x="0" y="2785464"/>
          <a:ext cx="5257800" cy="236471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i="0" kern="1200" dirty="0">
              <a:solidFill>
                <a:schemeClr val="tx1"/>
              </a:solidFill>
            </a:rPr>
            <a:t>Observação estruturada: é a que se realiza em condições controladas para se responder a propósitos, que foram anteriormente definidos. Requer planejamento e necessita de operações específicas para o seu desenvolvimento.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15436" y="2900900"/>
        <a:ext cx="5026928" cy="2133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3C08C-F62D-4EA6-A730-FA4100A73994}">
      <dsp:nvSpPr>
        <dsp:cNvPr id="0" name=""/>
        <dsp:cNvSpPr/>
      </dsp:nvSpPr>
      <dsp:spPr>
        <a:xfrm>
          <a:off x="3246945" y="781801"/>
          <a:ext cx="60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38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2315" y="824356"/>
        <a:ext cx="31649" cy="6329"/>
      </dsp:txXfrm>
    </dsp:sp>
    <dsp:sp modelId="{C6A951FA-EDB2-4E49-B9FA-3318497B604A}">
      <dsp:nvSpPr>
        <dsp:cNvPr id="0" name=""/>
        <dsp:cNvSpPr/>
      </dsp:nvSpPr>
      <dsp:spPr>
        <a:xfrm>
          <a:off x="496615" y="1882"/>
          <a:ext cx="2752129" cy="1651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dirty="0">
              <a:solidFill>
                <a:schemeClr val="tx1"/>
              </a:solidFill>
            </a:rPr>
            <a:t>Observação  Participante: consiste na participação real do pesquisador com a comunidade ou grupo</a:t>
          </a:r>
          <a:r>
            <a:rPr lang="pt-BR" sz="1600" b="0" i="0" kern="1200" dirty="0"/>
            <a:t>. </a:t>
          </a:r>
          <a:endParaRPr lang="en-US" sz="1600" kern="1200" dirty="0"/>
        </a:p>
      </dsp:txBody>
      <dsp:txXfrm>
        <a:off x="496615" y="1882"/>
        <a:ext cx="2752129" cy="1651277"/>
      </dsp:txXfrm>
    </dsp:sp>
    <dsp:sp modelId="{BCFDE4DE-DB93-4494-B5F0-1D79D094D11B}">
      <dsp:nvSpPr>
        <dsp:cNvPr id="0" name=""/>
        <dsp:cNvSpPr/>
      </dsp:nvSpPr>
      <dsp:spPr>
        <a:xfrm>
          <a:off x="6632064" y="781801"/>
          <a:ext cx="60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389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17435" y="824356"/>
        <a:ext cx="31649" cy="6329"/>
      </dsp:txXfrm>
    </dsp:sp>
    <dsp:sp modelId="{2123AC10-6A6C-47B3-8740-99DCEBB0AACE}">
      <dsp:nvSpPr>
        <dsp:cNvPr id="0" name=""/>
        <dsp:cNvSpPr/>
      </dsp:nvSpPr>
      <dsp:spPr>
        <a:xfrm>
          <a:off x="3881735" y="1882"/>
          <a:ext cx="2752129" cy="1651277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dirty="0">
              <a:solidFill>
                <a:schemeClr val="tx1"/>
              </a:solidFill>
            </a:rPr>
            <a:t>Em geral são apontados duas formas: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81735" y="1882"/>
        <a:ext cx="2752129" cy="1651277"/>
      </dsp:txXfrm>
    </dsp:sp>
    <dsp:sp modelId="{91C226FD-4F53-41EB-A231-0487FB7D0D7F}">
      <dsp:nvSpPr>
        <dsp:cNvPr id="0" name=""/>
        <dsp:cNvSpPr/>
      </dsp:nvSpPr>
      <dsp:spPr>
        <a:xfrm>
          <a:off x="1872680" y="1651360"/>
          <a:ext cx="6770239" cy="602389"/>
        </a:xfrm>
        <a:custGeom>
          <a:avLst/>
          <a:gdLst/>
          <a:ahLst/>
          <a:cxnLst/>
          <a:rect l="0" t="0" r="0" b="0"/>
          <a:pathLst>
            <a:path>
              <a:moveTo>
                <a:pt x="6770239" y="0"/>
              </a:moveTo>
              <a:lnTo>
                <a:pt x="6770239" y="318294"/>
              </a:lnTo>
              <a:lnTo>
                <a:pt x="0" y="318294"/>
              </a:lnTo>
              <a:lnTo>
                <a:pt x="0" y="602389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7805" y="1949390"/>
        <a:ext cx="339988" cy="6329"/>
      </dsp:txXfrm>
    </dsp:sp>
    <dsp:sp modelId="{C4FBC1C6-BD08-44A4-936B-4CE30625DD61}">
      <dsp:nvSpPr>
        <dsp:cNvPr id="0" name=""/>
        <dsp:cNvSpPr/>
      </dsp:nvSpPr>
      <dsp:spPr>
        <a:xfrm>
          <a:off x="7266854" y="1882"/>
          <a:ext cx="2752129" cy="165127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dirty="0">
              <a:solidFill>
                <a:schemeClr val="tx1"/>
              </a:solidFill>
            </a:rPr>
            <a:t>Natural - o observador pertence à mesma comunidade ou grupo que investiga</a:t>
          </a:r>
          <a:r>
            <a:rPr lang="pt-BR" sz="1600" b="0" i="0" kern="1200" dirty="0"/>
            <a:t>. </a:t>
          </a:r>
          <a:endParaRPr lang="en-US" sz="1600" kern="1200" dirty="0"/>
        </a:p>
      </dsp:txBody>
      <dsp:txXfrm>
        <a:off x="7266854" y="1882"/>
        <a:ext cx="2752129" cy="1651277"/>
      </dsp:txXfrm>
    </dsp:sp>
    <dsp:sp modelId="{3AEAD804-CD6A-4B36-8072-3F3A8DED6EF7}">
      <dsp:nvSpPr>
        <dsp:cNvPr id="0" name=""/>
        <dsp:cNvSpPr/>
      </dsp:nvSpPr>
      <dsp:spPr>
        <a:xfrm>
          <a:off x="3246945" y="3066068"/>
          <a:ext cx="6023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389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2315" y="3108623"/>
        <a:ext cx="31649" cy="6329"/>
      </dsp:txXfrm>
    </dsp:sp>
    <dsp:sp modelId="{761A26A5-605D-4169-8E31-B7301A652A4E}">
      <dsp:nvSpPr>
        <dsp:cNvPr id="0" name=""/>
        <dsp:cNvSpPr/>
      </dsp:nvSpPr>
      <dsp:spPr>
        <a:xfrm>
          <a:off x="496615" y="2286149"/>
          <a:ext cx="2752129" cy="1651277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dirty="0">
              <a:solidFill>
                <a:schemeClr val="tx1"/>
              </a:solidFill>
            </a:rPr>
            <a:t>Artificial - o observador integra-se ao grupo com a finalidade de obter informações.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6615" y="2286149"/>
        <a:ext cx="2752129" cy="1651277"/>
      </dsp:txXfrm>
    </dsp:sp>
    <dsp:sp modelId="{17E393D9-0FF2-4821-8934-41FD6473D0B2}">
      <dsp:nvSpPr>
        <dsp:cNvPr id="0" name=""/>
        <dsp:cNvSpPr/>
      </dsp:nvSpPr>
      <dsp:spPr>
        <a:xfrm>
          <a:off x="3881735" y="2286149"/>
          <a:ext cx="2752129" cy="165127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57" tIns="141556" rIns="134857" bIns="14155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 dirty="0">
              <a:solidFill>
                <a:schemeClr val="tx1"/>
              </a:solidFill>
            </a:rPr>
            <a:t>Não participante: o observador toma contato com a comunidade, grupo ou realidade estudada, mas sem integrar-se à ela, permanece de fora.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81735" y="2286149"/>
        <a:ext cx="2752129" cy="1651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B7223-B6FD-40F7-85FE-3F3A87A866C5}">
      <dsp:nvSpPr>
        <dsp:cNvPr id="0" name=""/>
        <dsp:cNvSpPr/>
      </dsp:nvSpPr>
      <dsp:spPr>
        <a:xfrm>
          <a:off x="4713943" y="2129949"/>
          <a:ext cx="10535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351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3597" y="2170248"/>
        <a:ext cx="54205" cy="10841"/>
      </dsp:txXfrm>
    </dsp:sp>
    <dsp:sp modelId="{F7E0AF26-D907-41AC-8D5A-492AC5B8D752}">
      <dsp:nvSpPr>
        <dsp:cNvPr id="0" name=""/>
        <dsp:cNvSpPr/>
      </dsp:nvSpPr>
      <dsp:spPr>
        <a:xfrm>
          <a:off x="2207" y="761608"/>
          <a:ext cx="4713535" cy="28281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967" tIns="242441" rIns="230967" bIns="2424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i="0" kern="1200" dirty="0">
              <a:solidFill>
                <a:schemeClr val="bg1"/>
              </a:solidFill>
            </a:rPr>
            <a:t>Individual: é a técnica de observação realizada por um pesquisador. Nesse caso, a personalidade dele se projeta sobre o observado, fazendo algumas inferências ou distorções, pela limitada possibilidade de controles</a:t>
          </a:r>
          <a:r>
            <a:rPr lang="pt-BR" sz="2300" b="0" i="0" kern="1200" dirty="0"/>
            <a:t>. </a:t>
          </a:r>
          <a:endParaRPr lang="en-US" sz="2300" kern="1200" dirty="0"/>
        </a:p>
      </dsp:txBody>
      <dsp:txXfrm>
        <a:off x="2207" y="761608"/>
        <a:ext cx="4713535" cy="2828121"/>
      </dsp:txXfrm>
    </dsp:sp>
    <dsp:sp modelId="{442FA5C9-DA9B-4CD7-BF0B-78A771F83D6A}">
      <dsp:nvSpPr>
        <dsp:cNvPr id="0" name=""/>
        <dsp:cNvSpPr/>
      </dsp:nvSpPr>
      <dsp:spPr>
        <a:xfrm>
          <a:off x="5799856" y="761608"/>
          <a:ext cx="4713535" cy="282812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967" tIns="242441" rIns="230967" bIns="2424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0" i="0" kern="1200" dirty="0">
              <a:solidFill>
                <a:schemeClr val="bg1"/>
              </a:solidFill>
            </a:rPr>
            <a:t>• Em equipe: é a mais aconselhável, pois o grupo pode observar a ocorrência por vários ângulos.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799856" y="761608"/>
        <a:ext cx="4713535" cy="2828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E9CB4-B064-4705-83A4-9B0E28EE88FD}">
      <dsp:nvSpPr>
        <dsp:cNvPr id="0" name=""/>
        <dsp:cNvSpPr/>
      </dsp:nvSpPr>
      <dsp:spPr>
        <a:xfrm>
          <a:off x="0" y="293138"/>
          <a:ext cx="5257800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</a:t>
          </a:r>
          <a:r>
            <a:rPr lang="pt-BR" sz="3700" b="0" i="0" kern="1200"/>
            <a:t>rincipal problema com a técnica da observação</a:t>
          </a:r>
          <a:endParaRPr lang="en-US" sz="3700" kern="1200"/>
        </a:p>
      </dsp:txBody>
      <dsp:txXfrm>
        <a:off x="71850" y="364988"/>
        <a:ext cx="5114100" cy="1328160"/>
      </dsp:txXfrm>
    </dsp:sp>
    <dsp:sp modelId="{3A207BBB-C70A-4886-B5D2-6A49C8171E48}">
      <dsp:nvSpPr>
        <dsp:cNvPr id="0" name=""/>
        <dsp:cNvSpPr/>
      </dsp:nvSpPr>
      <dsp:spPr>
        <a:xfrm>
          <a:off x="0" y="1764999"/>
          <a:ext cx="5257800" cy="344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900" b="0" i="0" kern="1200" dirty="0"/>
            <a:t>é que a presença do pesquisador pode provocar alterações no comportamento dos observados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900" b="0" i="0" kern="1200" dirty="0"/>
            <a:t>Pode  destruir a espontaneidade dos mesmos,  produzindo resultados pouco confiáveis.</a:t>
          </a:r>
          <a:endParaRPr lang="en-US" sz="2900" kern="1200" dirty="0"/>
        </a:p>
      </dsp:txBody>
      <dsp:txXfrm>
        <a:off x="0" y="1764999"/>
        <a:ext cx="5257800" cy="3446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1F5C-4476-4738-B41F-5561711B8A3A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Arquivos Públicos e Particulares, Órgãos do governo (secretarias, departamentos, escolas, delegacias,) ou do setor privado, Órgãos de estatística.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82645" y="1178"/>
        <a:ext cx="2174490" cy="1304694"/>
      </dsp:txXfrm>
    </dsp:sp>
    <dsp:sp modelId="{C69D044F-C4AF-4C93-96BA-5826C4999F24}">
      <dsp:nvSpPr>
        <dsp:cNvPr id="0" name=""/>
        <dsp:cNvSpPr/>
      </dsp:nvSpPr>
      <dsp:spPr>
        <a:xfrm>
          <a:off x="3083309" y="1178"/>
          <a:ext cx="2174490" cy="1304694"/>
        </a:xfrm>
        <a:prstGeom prst="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>
              <a:solidFill>
                <a:schemeClr val="bg1"/>
              </a:solidFill>
            </a:rPr>
            <a:t>Tipos</a:t>
          </a:r>
          <a:r>
            <a:rPr lang="pt-BR" sz="1300" b="0" i="0" kern="1200" dirty="0">
              <a:solidFill>
                <a:schemeClr val="bg1"/>
              </a:solidFill>
            </a:rPr>
            <a:t>: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3083309" y="1178"/>
        <a:ext cx="2174490" cy="1304694"/>
      </dsp:txXfrm>
    </dsp:sp>
    <dsp:sp modelId="{F5814AE4-30F4-46D3-ABFF-C4C12979418D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Documentos oficiais- leis, ofícios.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66524" y="1178"/>
        <a:ext cx="2174490" cy="1304694"/>
      </dsp:txXfrm>
    </dsp:sp>
    <dsp:sp modelId="{E48C2FEA-FA53-48FA-9FFD-7C2AF26F596E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Publicações parlamentares- debates, documentos, atas, relatórios etc.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7758464" y="1178"/>
        <a:ext cx="2174490" cy="1304694"/>
      </dsp:txXfrm>
    </dsp:sp>
    <dsp:sp modelId="{12AC783F-4EF1-41D5-8CFF-2439F026F139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Documentos jurídicos- registros de nascimentos, casamentos, mortes; escrituras de compra e venda; falência e concordatas; testamentos, inventários.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82645" y="1523321"/>
        <a:ext cx="2174490" cy="1304694"/>
      </dsp:txXfrm>
    </dsp:sp>
    <dsp:sp modelId="{D0358AEF-430E-40A8-BC23-A30CAF0D297E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Iconografia (descrição e conhecimento de imagens, retratos, quadros ou monumentos, particularmente os antigos)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974584" y="1523321"/>
        <a:ext cx="2174490" cy="1304694"/>
      </dsp:txXfrm>
    </dsp:sp>
    <dsp:sp modelId="{1DF5B3FF-CD87-4C2D-AFAA-6D0EE99E4D11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Publicações Administrativas: relatórios, planos, programas, projetos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66524" y="1523321"/>
        <a:ext cx="2174490" cy="1304694"/>
      </dsp:txXfrm>
    </dsp:sp>
    <dsp:sp modelId="{34CB64CA-3AA7-449A-AD8E-EA0E88CE23B3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Documentos Particulares: correspondências, diários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7758464" y="1523321"/>
        <a:ext cx="2174490" cy="1304694"/>
      </dsp:txXfrm>
    </dsp:sp>
    <dsp:sp modelId="{87C9655F-0DF7-455A-8128-72FFC0CD0113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>
              <a:solidFill>
                <a:schemeClr val="bg1"/>
              </a:solidFill>
            </a:rPr>
            <a:t>Estatísticas: IBGE, Secretarias Estaduais</a:t>
          </a:r>
          <a:br>
            <a:rPr lang="pt-BR" sz="1300" b="0" i="0" kern="1200" dirty="0">
              <a:solidFill>
                <a:schemeClr val="bg1"/>
              </a:solidFill>
            </a:rPr>
          </a:br>
          <a:endParaRPr lang="en-US" sz="1300" kern="1200" dirty="0">
            <a:solidFill>
              <a:schemeClr val="bg1"/>
            </a:solidFill>
          </a:endParaRPr>
        </a:p>
      </dsp:txBody>
      <dsp:txXfrm>
        <a:off x="4170554" y="3045465"/>
        <a:ext cx="2174490" cy="130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E896-0F4A-4E54-9487-3E72296A38A3}">
      <dsp:nvSpPr>
        <dsp:cNvPr id="0" name=""/>
        <dsp:cNvSpPr/>
      </dsp:nvSpPr>
      <dsp:spPr>
        <a:xfrm>
          <a:off x="0" y="0"/>
          <a:ext cx="4788889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Prova concreta de dados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8038" y="28038"/>
        <a:ext cx="3675003" cy="901218"/>
      </dsp:txXfrm>
    </dsp:sp>
    <dsp:sp modelId="{D74779EF-ABE5-48D4-83E3-C36E7AB1792F}">
      <dsp:nvSpPr>
        <dsp:cNvPr id="0" name=""/>
        <dsp:cNvSpPr/>
      </dsp:nvSpPr>
      <dsp:spPr>
        <a:xfrm>
          <a:off x="401069" y="1131347"/>
          <a:ext cx="4788889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Permite independência do pesquisador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29107" y="1159385"/>
        <a:ext cx="3709502" cy="901218"/>
      </dsp:txXfrm>
    </dsp:sp>
    <dsp:sp modelId="{A4F27593-30F0-4BA2-8CC4-2A6EABC77324}">
      <dsp:nvSpPr>
        <dsp:cNvPr id="0" name=""/>
        <dsp:cNvSpPr/>
      </dsp:nvSpPr>
      <dsp:spPr>
        <a:xfrm>
          <a:off x="796152" y="2262695"/>
          <a:ext cx="4788889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Trabalho de pesquisa em escritório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824190" y="2290733"/>
        <a:ext cx="3715488" cy="901218"/>
      </dsp:txXfrm>
    </dsp:sp>
    <dsp:sp modelId="{CB469258-2F8E-46CA-90AB-E1490D1AFD6B}">
      <dsp:nvSpPr>
        <dsp:cNvPr id="0" name=""/>
        <dsp:cNvSpPr/>
      </dsp:nvSpPr>
      <dsp:spPr>
        <a:xfrm>
          <a:off x="1197222" y="3394043"/>
          <a:ext cx="4788889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Maior separação entre o sujeito e o objeto da pesquisa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225260" y="3422081"/>
        <a:ext cx="3709502" cy="901218"/>
      </dsp:txXfrm>
    </dsp:sp>
    <dsp:sp modelId="{6E0C227D-4796-4224-91B2-60482F34E4AB}">
      <dsp:nvSpPr>
        <dsp:cNvPr id="0" name=""/>
        <dsp:cNvSpPr/>
      </dsp:nvSpPr>
      <dsp:spPr>
        <a:xfrm>
          <a:off x="416664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306652" y="733200"/>
        <a:ext cx="342233" cy="468236"/>
      </dsp:txXfrm>
    </dsp:sp>
    <dsp:sp modelId="{8FD89979-A994-4B37-9514-3C9AB8EF5CE8}">
      <dsp:nvSpPr>
        <dsp:cNvPr id="0" name=""/>
        <dsp:cNvSpPr/>
      </dsp:nvSpPr>
      <dsp:spPr>
        <a:xfrm>
          <a:off x="4567717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707721" y="1864548"/>
        <a:ext cx="342233" cy="468236"/>
      </dsp:txXfrm>
    </dsp:sp>
    <dsp:sp modelId="{DBB1C778-97B2-43BB-BD04-50E0A292F114}">
      <dsp:nvSpPr>
        <dsp:cNvPr id="0" name=""/>
        <dsp:cNvSpPr/>
      </dsp:nvSpPr>
      <dsp:spPr>
        <a:xfrm>
          <a:off x="4962801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02805" y="2995896"/>
        <a:ext cx="342233" cy="468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63C87-433D-4CC4-9004-CEA390D62A64}">
      <dsp:nvSpPr>
        <dsp:cNvPr id="0" name=""/>
        <dsp:cNvSpPr/>
      </dsp:nvSpPr>
      <dsp:spPr>
        <a:xfrm>
          <a:off x="0" y="766661"/>
          <a:ext cx="4828172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>
              <a:solidFill>
                <a:schemeClr val="tx1"/>
              </a:solidFill>
            </a:rPr>
            <a:t>Grande volume de informação a ser analisada</a:t>
          </a:r>
          <a:br>
            <a:rPr lang="pt-BR" sz="1900" kern="1200" dirty="0"/>
          </a:br>
          <a:endParaRPr lang="en-US" sz="1900" kern="1200" dirty="0"/>
        </a:p>
      </dsp:txBody>
      <dsp:txXfrm>
        <a:off x="36896" y="803557"/>
        <a:ext cx="4754380" cy="682028"/>
      </dsp:txXfrm>
    </dsp:sp>
    <dsp:sp modelId="{CE73E088-E7A8-4B6D-B398-A12AF188BCDB}">
      <dsp:nvSpPr>
        <dsp:cNvPr id="0" name=""/>
        <dsp:cNvSpPr/>
      </dsp:nvSpPr>
      <dsp:spPr>
        <a:xfrm>
          <a:off x="0" y="1577201"/>
          <a:ext cx="4828172" cy="7558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dirty="0">
              <a:solidFill>
                <a:schemeClr val="tx1"/>
              </a:solidFill>
            </a:rPr>
            <a:t>Dificuldade de acesso à documentação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96" y="1614097"/>
        <a:ext cx="4754380" cy="682028"/>
      </dsp:txXfrm>
    </dsp:sp>
    <dsp:sp modelId="{9829A05B-CF4B-423C-B74A-0291D0A1DB13}">
      <dsp:nvSpPr>
        <dsp:cNvPr id="0" name=""/>
        <dsp:cNvSpPr/>
      </dsp:nvSpPr>
      <dsp:spPr>
        <a:xfrm>
          <a:off x="0" y="2387741"/>
          <a:ext cx="4828172" cy="7558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dirty="0">
              <a:solidFill>
                <a:schemeClr val="tx1"/>
              </a:solidFill>
            </a:rPr>
            <a:t>Incongruência entre os dados levantados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96" y="2424637"/>
        <a:ext cx="4754380" cy="682028"/>
      </dsp:txXfrm>
    </dsp:sp>
    <dsp:sp modelId="{8FDEAE7B-9CE4-4F7D-B3E5-B922F4257EFF}">
      <dsp:nvSpPr>
        <dsp:cNvPr id="0" name=""/>
        <dsp:cNvSpPr/>
      </dsp:nvSpPr>
      <dsp:spPr>
        <a:xfrm>
          <a:off x="0" y="3198281"/>
          <a:ext cx="4828172" cy="7558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dirty="0">
              <a:solidFill>
                <a:schemeClr val="tx1"/>
              </a:solidFill>
            </a:rPr>
            <a:t>Trabalho isolado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96" y="3235177"/>
        <a:ext cx="4754380" cy="682028"/>
      </dsp:txXfrm>
    </dsp:sp>
    <dsp:sp modelId="{919F52B0-9BC7-4E6F-B273-546FDFA48B42}">
      <dsp:nvSpPr>
        <dsp:cNvPr id="0" name=""/>
        <dsp:cNvSpPr/>
      </dsp:nvSpPr>
      <dsp:spPr>
        <a:xfrm>
          <a:off x="0" y="4008821"/>
          <a:ext cx="4828172" cy="8764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dirty="0">
              <a:solidFill>
                <a:schemeClr val="tx1"/>
              </a:solidFill>
            </a:rPr>
            <a:t>Interpretação concentrada no pesquisador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786" y="4051607"/>
        <a:ext cx="4742600" cy="79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C7A8C-6031-43C3-939B-4BCF9DB2F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D3481C-5A1F-463B-8A5B-EB383FC7A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145533-4CDC-40FE-A0C1-AE5876D5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645C5-1BAF-436D-8D6D-F5CEF71A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58482-EE84-4D8A-B338-D46881AC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52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549C-B0F5-455C-945E-EA123129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19E3A9-666F-4E1D-AD35-8AF70DFCA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E7C8E-81B3-4703-A853-A0CA90C1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C569F3-6F46-426D-AFAE-99D44CB2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9F8BA2-ABF8-4B6C-9879-368BBAB2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51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85A29C-92C8-40DD-B4D2-0208C82F9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9186-FC72-4ED0-9EAC-0A1085360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9A3838-7F62-4861-B9C5-A2DB380D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06DAF4-4BB1-40BC-9A73-AE457433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7F18E-4DC4-4E13-91EE-A8D17443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1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FC37F-168D-4A5B-BCD2-A83EFC66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CF0A8D-059B-4F91-9FFB-92BA1D61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BCE243-C07A-42DB-A505-4B2F3334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92687-903D-4179-95CA-B58E3181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B56677-81D2-4FA2-80DA-2CF1784B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1B69C-22C4-4EEC-8B21-6FBB379D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222E04-B2CB-4E37-B90D-DE59948AD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1D34FD-2921-4254-8C73-BDD7F266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CFC191-C734-4292-B339-C06DC616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12E9A-D5E5-41E0-A4A8-70033FA8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53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C5FBD-46DD-43BC-BD71-D1CCE4E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66942-6909-44A4-99BB-7E87079B7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1CCB01-A626-41D8-ACE8-A309572C4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417DB-0C7C-4032-BFA9-5231DCBF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CA9295-0ECA-4450-BAC5-FB66CA8B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2DCF60-B591-4860-B675-E5DD2BB4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2BE1B-8397-4857-BD1C-5AC4686A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E1B850-39D6-46E3-9075-CC622FBB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D0F439-8E70-4A1D-A039-F2A639615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4B2238-A623-45F0-A661-43DB3180D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6B2B0C-7D98-4B67-A2EF-7936B7D04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507451-91B5-42AA-B711-C01F4388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CF3DC0-C141-46EF-AC2F-E1FE2A36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A5578A-3CBF-4BF0-A8A5-8064C6B6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9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8B6CE-9519-475D-9F95-ECE3B6D5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462320-C094-4BD4-BF8B-8F38A186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75DF09-B8C0-4393-8270-77BEC423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F138C8-3F13-4170-BE40-F5C458D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1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1F2F72-D7D5-4CAA-BB9F-01F06272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F104FE4-D88D-4C9F-B760-DC1A5223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D4A60D-6AED-4615-8D21-F4495280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A0442-4F1E-4E4F-A716-488ED27D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620520-DF64-4740-AC3C-F9C551C3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F46025-D4ED-477C-ACB6-8604DAF89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F3B82-FF04-466A-800D-F6473BCE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A564C2-3727-4595-9F64-5DC0F25F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98CDDA-D815-42AB-9B64-53FF51C0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83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D3A8A-2EE7-449B-8B86-4592202B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B99AD6E-8B8D-4C36-8790-05C9744E0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72A175-BFE9-43E7-BDF6-45A2C7CE1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5BDEFC-8F28-4E98-97E2-0B40EDD3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65C0A5-9C36-4CF0-8B42-9319EFDF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5E1C84-DE26-4EFF-94A6-432386A9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07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B2B1D4-B977-4C57-A11A-5DA8CB0C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A31A08-80AB-4A92-BB04-D512E88B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AA3608-4B81-4ACA-ACFC-A92CD4B7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5B382-83FF-4BF7-AA0F-364D4865693F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23228B-C603-4F8C-BB4D-DB3882D9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E0F1B2-A5CF-4675-89EA-19A14A4FC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DCF5-0BDA-4FA8-9BE2-B27069811E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6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60F34A-57E3-450F-BE6A-A25FE46F0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pt-BR" sz="4800" dirty="0">
                <a:solidFill>
                  <a:srgbClr val="FFFFFF"/>
                </a:solidFill>
              </a:rPr>
              <a:t>UFPR.PPGGI. MÉTODOS QUALITATIVOS</a:t>
            </a:r>
            <a:br>
              <a:rPr lang="pt-BR" sz="4800" dirty="0">
                <a:solidFill>
                  <a:srgbClr val="FFFFFF"/>
                </a:solidFill>
              </a:rPr>
            </a:b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095A1B-96F0-46A3-BCED-B119054C2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rgbClr val="FFFFFF"/>
                </a:solidFill>
              </a:rPr>
              <a:t>Observação, Análise Documental</a:t>
            </a:r>
          </a:p>
          <a:p>
            <a:pPr algn="l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0FD21B-6432-0ABC-DE68-1826A75BA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503" y="635064"/>
            <a:ext cx="548830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Forma&#10;&#10;Descrição gerada automaticamente com confiança média">
            <a:extLst>
              <a:ext uri="{FF2B5EF4-FFF2-40B4-BE49-F238E27FC236}">
                <a16:creationId xmlns:a16="http://schemas.microsoft.com/office/drawing/2014/main" id="{4A10D42F-DDA0-4E8B-BA0E-F84A5607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268" b="71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AF05DB-BA1D-487E-A0D3-FCA01696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i="0">
                <a:solidFill>
                  <a:srgbClr val="FFFFFF"/>
                </a:solidFill>
                <a:effectLst/>
                <a:latin typeface="Open Sans" panose="020B0604020202020204" pitchFamily="34" charset="0"/>
              </a:rPr>
              <a:t>Fontes e Tipos de Documentos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44EC4FE8-0300-4D66-BE6E-6BE747D15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3438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72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arinhos de camisas com as cores do arco-íris penduradas no armário">
            <a:extLst>
              <a:ext uri="{FF2B5EF4-FFF2-40B4-BE49-F238E27FC236}">
                <a16:creationId xmlns:a16="http://schemas.microsoft.com/office/drawing/2014/main" id="{09434EA3-3C01-4A7A-BC4D-426F6C7BB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18388C-ABFC-47D1-9BF0-635D0DEE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Iconografia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05925-AA54-4D25-AABA-952D65C6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FFFFFF"/>
                </a:solidFill>
              </a:rPr>
              <a:t>Iconografia Fotografias Objetos Canções folclóricas Vestuário Folclore</a:t>
            </a:r>
            <a:br>
              <a:rPr lang="pt-BR" sz="2000" dirty="0">
                <a:solidFill>
                  <a:srgbClr val="FFFFFF"/>
                </a:solidFill>
              </a:rPr>
            </a:br>
            <a:r>
              <a:rPr lang="pt-BR" sz="2000" dirty="0">
                <a:solidFill>
                  <a:srgbClr val="FFFFFF"/>
                </a:solidFill>
              </a:rPr>
              <a:t>Outros </a:t>
            </a:r>
          </a:p>
          <a:p>
            <a:r>
              <a:rPr lang="pt-BR" sz="2000" dirty="0">
                <a:solidFill>
                  <a:srgbClr val="FFFFFF"/>
                </a:solidFill>
              </a:rPr>
              <a:t>Documentos</a:t>
            </a:r>
          </a:p>
          <a:p>
            <a:r>
              <a:rPr lang="pt-BR" sz="2000" dirty="0">
                <a:solidFill>
                  <a:srgbClr val="FFFFFF"/>
                </a:solidFill>
              </a:rPr>
              <a:t>Iconografia</a:t>
            </a:r>
          </a:p>
          <a:p>
            <a:r>
              <a:rPr lang="pt-BR" sz="2000" dirty="0">
                <a:solidFill>
                  <a:srgbClr val="FFFFFF"/>
                </a:solidFill>
              </a:rPr>
              <a:t>Fotografias</a:t>
            </a:r>
          </a:p>
          <a:p>
            <a:r>
              <a:rPr lang="pt-BR" sz="2000" dirty="0">
                <a:solidFill>
                  <a:srgbClr val="FFFFFF"/>
                </a:solidFill>
              </a:rPr>
              <a:t>Objetos</a:t>
            </a:r>
          </a:p>
          <a:p>
            <a:r>
              <a:rPr lang="pt-BR" sz="2000" dirty="0">
                <a:solidFill>
                  <a:srgbClr val="FFFFFF"/>
                </a:solidFill>
              </a:rPr>
              <a:t>Canções folclóricas</a:t>
            </a:r>
          </a:p>
          <a:p>
            <a:r>
              <a:rPr lang="pt-BR" sz="2000" dirty="0">
                <a:solidFill>
                  <a:srgbClr val="FFFFFF"/>
                </a:solidFill>
              </a:rPr>
              <a:t>Vestuário</a:t>
            </a:r>
          </a:p>
          <a:p>
            <a:r>
              <a:rPr lang="pt-BR" sz="2000" dirty="0">
                <a:solidFill>
                  <a:srgbClr val="FFFFFF"/>
                </a:solidFill>
              </a:rPr>
              <a:t>Folclore</a:t>
            </a:r>
          </a:p>
          <a:p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1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BEB482-6CE7-4D6C-AC19-BDA46473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54EAE-136D-4AF9-81D1-EB89C914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6112" cy="1325563"/>
          </a:xfrm>
        </p:spPr>
        <p:txBody>
          <a:bodyPr>
            <a:normAutofit/>
          </a:bodyPr>
          <a:lstStyle/>
          <a:p>
            <a:r>
              <a:rPr lang="pt-BR" sz="4000"/>
              <a:t>Vantagens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B838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la de computador com fundo azul&#10;&#10;Descrição gerada automaticamente com confiança baixa">
            <a:extLst>
              <a:ext uri="{FF2B5EF4-FFF2-40B4-BE49-F238E27FC236}">
                <a16:creationId xmlns:a16="http://schemas.microsoft.com/office/drawing/2014/main" id="{2D6CD70E-C493-4025-B46C-C386C950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3" r="32566"/>
          <a:stretch/>
        </p:blipFill>
        <p:spPr>
          <a:xfrm>
            <a:off x="8507487" y="1258529"/>
            <a:ext cx="2735071" cy="4330205"/>
          </a:xfrm>
          <a:prstGeom prst="rect">
            <a:avLst/>
          </a:prstGeom>
        </p:spPr>
      </p:pic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F5104343-55D2-4937-B59F-6A1700023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622489"/>
              </p:ext>
            </p:extLst>
          </p:nvPr>
        </p:nvGraphicFramePr>
        <p:xfrm>
          <a:off x="838200" y="1825625"/>
          <a:ext cx="59861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67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046813F-96BC-477E-8C1B-A3CB8048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Desvantagens</a:t>
            </a:r>
          </a:p>
        </p:txBody>
      </p:sp>
      <p:graphicFrame>
        <p:nvGraphicFramePr>
          <p:cNvPr id="26" name="Espaço Reservado para Conteúdo 2">
            <a:extLst>
              <a:ext uri="{FF2B5EF4-FFF2-40B4-BE49-F238E27FC236}">
                <a16:creationId xmlns:a16="http://schemas.microsoft.com/office/drawing/2014/main" id="{FB35E493-6B8F-49F5-BD5E-382C8C685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5503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12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11DD234E-803D-49E3-A7F9-0BD8455AF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F0907A-825F-4EA8-9141-B944BBB5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59" y="286871"/>
            <a:ext cx="9430870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87AEA1-58CE-4F10-9D1A-B1AF65DF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2" y="340659"/>
            <a:ext cx="10273552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A09944-A6F1-4D4B-89BC-90CD187F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283029"/>
            <a:ext cx="11725835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0FD68A-9504-4BE5-BD19-EF5C65C60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2" b="10885"/>
          <a:stretch/>
        </p:blipFill>
        <p:spPr>
          <a:xfrm>
            <a:off x="215153" y="457200"/>
            <a:ext cx="117437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AE1909-1165-4780-B8A0-4F72D4C44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1" b="14755"/>
          <a:stretch/>
        </p:blipFill>
        <p:spPr>
          <a:xfrm>
            <a:off x="-4623" y="457200"/>
            <a:ext cx="12191234" cy="59436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A731467-61F4-403F-B8DB-2FD5FAA157E1}"/>
              </a:ext>
            </a:extLst>
          </p:cNvPr>
          <p:cNvSpPr txBox="1"/>
          <p:nvPr/>
        </p:nvSpPr>
        <p:spPr>
          <a:xfrm>
            <a:off x="1783976" y="5561710"/>
            <a:ext cx="622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https://imunontologia.com.br/tudo-e-dito-por-um-observador/</a:t>
            </a:r>
          </a:p>
        </p:txBody>
      </p:sp>
    </p:spTree>
    <p:extLst>
      <p:ext uri="{BB962C8B-B14F-4D97-AF65-F5344CB8AC3E}">
        <p14:creationId xmlns:p14="http://schemas.microsoft.com/office/powerpoint/2010/main" val="294838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FD65423-A989-4DA1-930A-926489D1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Observação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B533754-3B68-4D3E-ABF7-094E7ECAA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916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319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C94CA-E55F-4523-A2AC-6A320DA3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Observação: Tipologia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48247A1-B9AA-44AE-A0CD-DEAEBEC1B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1842"/>
              </p:ext>
            </p:extLst>
          </p:nvPr>
        </p:nvGraphicFramePr>
        <p:xfrm>
          <a:off x="6488709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68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617A15-01E2-4572-A284-812A3108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Observação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A3FD9F-5891-4603-84B9-871D64784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95628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80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373139-EA5E-44D5-A434-089C894C8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13F680-C800-4A8C-9552-6F014FA2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Observação: </a:t>
            </a:r>
            <a:r>
              <a:rPr lang="pt-BR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Segundo o número de observadores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ADA79DB0-F1D5-4396-94B2-6E08BB168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228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31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1FF3F-2247-4D35-A367-56FA1582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Observação Estruturada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B015C-2269-4861-9BF4-982AE77E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Pontos a Serem Considerados</a:t>
            </a: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 </a:t>
            </a:r>
          </a:p>
          <a:p>
            <a:pPr marL="0" indent="0">
              <a:buNone/>
            </a:pPr>
            <a:endParaRPr lang="pt-BR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Por que observar           Para que observar            Como observar </a:t>
            </a:r>
          </a:p>
          <a:p>
            <a:endParaRPr lang="pt-BR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       Quem observar                                               O que observar</a:t>
            </a:r>
            <a:endParaRPr lang="pt-BR" dirty="0"/>
          </a:p>
          <a:p>
            <a:pPr marL="0" indent="0">
              <a:buNone/>
            </a:pPr>
            <a:endParaRPr lang="pt-BR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CBA9DEA-3737-4135-8C53-9171318A8D2D}"/>
              </a:ext>
            </a:extLst>
          </p:cNvPr>
          <p:cNvSpPr/>
          <p:nvPr/>
        </p:nvSpPr>
        <p:spPr>
          <a:xfrm rot="10800000" flipH="1">
            <a:off x="3715878" y="2899272"/>
            <a:ext cx="824753" cy="463569"/>
          </a:xfrm>
          <a:prstGeom prst="rightArrow">
            <a:avLst>
              <a:gd name="adj1" fmla="val 654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66622D9-ECB3-4BC1-A3BF-56AB2CCFB1DD}"/>
              </a:ext>
            </a:extLst>
          </p:cNvPr>
          <p:cNvSpPr/>
          <p:nvPr/>
        </p:nvSpPr>
        <p:spPr>
          <a:xfrm rot="10800000" flipH="1">
            <a:off x="7651369" y="2879143"/>
            <a:ext cx="824753" cy="463569"/>
          </a:xfrm>
          <a:prstGeom prst="rightArrow">
            <a:avLst>
              <a:gd name="adj1" fmla="val 654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B9DAC87-FB25-47FD-B52D-9C99F1B71BED}"/>
              </a:ext>
            </a:extLst>
          </p:cNvPr>
          <p:cNvSpPr/>
          <p:nvPr/>
        </p:nvSpPr>
        <p:spPr>
          <a:xfrm rot="16200000" flipH="1">
            <a:off x="9059953" y="3716161"/>
            <a:ext cx="824753" cy="463569"/>
          </a:xfrm>
          <a:prstGeom prst="rightArrow">
            <a:avLst>
              <a:gd name="adj1" fmla="val 654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79FBBB2-950C-4A1D-A781-8F602F9AAED4}"/>
              </a:ext>
            </a:extLst>
          </p:cNvPr>
          <p:cNvSpPr/>
          <p:nvPr/>
        </p:nvSpPr>
        <p:spPr>
          <a:xfrm flipH="1">
            <a:off x="4937308" y="4436492"/>
            <a:ext cx="2714061" cy="463569"/>
          </a:xfrm>
          <a:prstGeom prst="rightArrow">
            <a:avLst>
              <a:gd name="adj1" fmla="val 654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1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319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8EB7E-6962-4C17-84B8-B6E87EB6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Observação</a:t>
            </a:r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E9002AAA-0CD8-4A46-A64C-9C774AE3A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606901"/>
              </p:ext>
            </p:extLst>
          </p:nvPr>
        </p:nvGraphicFramePr>
        <p:xfrm>
          <a:off x="6488709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72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9" descr="Biblioteca pública abstrata e desfocada com estantes">
            <a:extLst>
              <a:ext uri="{FF2B5EF4-FFF2-40B4-BE49-F238E27FC236}">
                <a16:creationId xmlns:a16="http://schemas.microsoft.com/office/drawing/2014/main" id="{9BB969F3-9F09-4AEB-B3A1-A479BFFB6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38610" b="-1"/>
          <a:stretch/>
        </p:blipFill>
        <p:spPr>
          <a:xfrm>
            <a:off x="786385" y="2197387"/>
            <a:ext cx="2638277" cy="39031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8D4EC37-1FF8-4136-B34F-4DB77478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Pesquisa documental e análise documental</a:t>
            </a:r>
          </a:p>
        </p:txBody>
      </p:sp>
      <p:sp>
        <p:nvSpPr>
          <p:cNvPr id="34" name="Espaço Reservado para Conteúdo 7">
            <a:extLst>
              <a:ext uri="{FF2B5EF4-FFF2-40B4-BE49-F238E27FC236}">
                <a16:creationId xmlns:a16="http://schemas.microsoft.com/office/drawing/2014/main" id="{5F136DBD-26F6-4F05-B6B7-E850E885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br>
              <a:rPr lang="pt-BR" sz="1500" b="0" i="0" dirty="0">
                <a:solidFill>
                  <a:schemeClr val="bg1"/>
                </a:solidFill>
                <a:effectLst/>
                <a:latin typeface="Open Sans" panose="020B0604020202020204" pitchFamily="34" charset="0"/>
              </a:rPr>
            </a:br>
            <a:r>
              <a:rPr lang="pt-BR" sz="2000" b="1" i="0" dirty="0">
                <a:effectLst/>
                <a:latin typeface="Open Sans" panose="020B0604020202020204" pitchFamily="34" charset="0"/>
              </a:rPr>
              <a:t>Pesquisa docum</a:t>
            </a:r>
            <a:r>
              <a:rPr lang="pt-BR" sz="2000" b="1" dirty="0">
                <a:latin typeface="Open Sans" panose="020B0604020202020204" pitchFamily="34" charset="0"/>
              </a:rPr>
              <a:t>ental</a:t>
            </a:r>
            <a:r>
              <a:rPr lang="pt-BR" sz="1500" b="1" dirty="0">
                <a:latin typeface="Open Sans" panose="020B0604020202020204" pitchFamily="34" charset="0"/>
              </a:rPr>
              <a:t> </a:t>
            </a:r>
            <a:endParaRPr lang="pt-BR" sz="1500" b="0" i="0" dirty="0">
              <a:effectLst/>
              <a:latin typeface="Open Sans" panose="020B0604020202020204" pitchFamily="34" charset="0"/>
            </a:endParaRPr>
          </a:p>
          <a:p>
            <a:pPr marL="0" indent="0">
              <a:buNone/>
            </a:pPr>
            <a:r>
              <a:rPr lang="pt-BR" sz="1500" b="0" i="0" dirty="0">
                <a:effectLst/>
                <a:latin typeface="Open Sans" panose="020B0604020202020204" pitchFamily="34" charset="0"/>
              </a:rPr>
              <a:t> </a:t>
            </a:r>
            <a:r>
              <a:rPr lang="pt-BR" sz="1800" b="0" i="0" dirty="0">
                <a:effectLst/>
                <a:latin typeface="Open Sans" panose="020B0604020202020204" pitchFamily="34" charset="0"/>
              </a:rPr>
              <a:t>realizada a partir de documentos, contemporâneos ou retrospectivos, considerados cientificamente autênticos. </a:t>
            </a:r>
          </a:p>
          <a:p>
            <a:pPr marL="0" indent="0">
              <a:buNone/>
            </a:pPr>
            <a:r>
              <a:rPr lang="pt-BR" sz="1800" b="0" i="0" dirty="0">
                <a:effectLst/>
                <a:latin typeface="Open Sans" panose="020B0604020202020204" pitchFamily="34" charset="0"/>
              </a:rPr>
              <a:t>Os documentos podem ser de fontes primárias e secundárias; fontes escritas ou não. </a:t>
            </a:r>
          </a:p>
          <a:p>
            <a:pPr marL="0" indent="0">
              <a:buNone/>
            </a:pPr>
            <a:r>
              <a:rPr lang="pt-BR" sz="1800" b="1" i="0" dirty="0">
                <a:effectLst/>
                <a:latin typeface="Open Sans" panose="020B0604020202020204" pitchFamily="34" charset="0"/>
              </a:rPr>
              <a:t>Fontes escritas</a:t>
            </a:r>
            <a:r>
              <a:rPr lang="pt-BR" sz="1800" b="0" i="0" dirty="0">
                <a:effectLst/>
                <a:latin typeface="Open Sans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sz="1800" b="0" i="0" dirty="0">
                <a:effectLst/>
                <a:latin typeface="Open Sans" panose="020B0604020202020204" pitchFamily="34" charset="0"/>
              </a:rPr>
              <a:t>documentos oficiais, planos, programas, projetos, diagnósticos, livros, artigos, </a:t>
            </a:r>
          </a:p>
          <a:p>
            <a:pPr marL="0" indent="0">
              <a:buNone/>
            </a:pPr>
            <a:r>
              <a:rPr lang="pt-BR" sz="1800" b="1" i="0" dirty="0">
                <a:effectLst/>
                <a:latin typeface="Open Sans" panose="020B0604020202020204" pitchFamily="34" charset="0"/>
              </a:rPr>
              <a:t>Fontes não escritas</a:t>
            </a:r>
            <a:r>
              <a:rPr lang="pt-BR" sz="1800" b="0" i="0" dirty="0">
                <a:effectLst/>
                <a:latin typeface="Open Sans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sz="1800" b="0" i="0" dirty="0">
                <a:effectLst/>
                <a:latin typeface="Open Sans" panose="020B0604020202020204" pitchFamily="34" charset="0"/>
              </a:rPr>
              <a:t>fotos, filmes, audiovisuai</a:t>
            </a:r>
            <a:r>
              <a:rPr lang="pt-BR" sz="1500" b="0" i="0" dirty="0">
                <a:effectLst/>
                <a:latin typeface="Open Sans" panose="020B0604020202020204" pitchFamily="34" charset="0"/>
              </a:rPr>
              <a:t>s.</a:t>
            </a:r>
            <a:br>
              <a:rPr lang="pt-BR" sz="1500" b="0" i="0" dirty="0">
                <a:effectLst/>
                <a:latin typeface="Open Sans" panose="020B0604020202020204" pitchFamily="34" charset="0"/>
              </a:rPr>
            </a:br>
            <a:endParaRPr lang="pt-BR" sz="1500" b="0" i="0" dirty="0">
              <a:effectLst/>
              <a:latin typeface="Open Sans" panose="020B0604020202020204" pitchFamily="34" charset="0"/>
            </a:endParaRPr>
          </a:p>
          <a:p>
            <a:endParaRPr lang="pt-B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7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8CEF7B-E4BA-410E-8A7B-D9C8FB07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Análise Documental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4E61B3C-0667-4F55-A495-68BB939B1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dirty="0"/>
              <a:t>Constitui-se em uma técnica importante na pesquisa qualitativa, seja complementando informações obtidas por outras técnicas, seja desvelando aspectos novos de um tema ou problema. (LUDKE e ANDRÉ, 1986);</a:t>
            </a:r>
          </a:p>
          <a:p>
            <a:r>
              <a:rPr lang="pt-BR" sz="1500" dirty="0"/>
              <a:t>O trabalho de análise já se inicia com a coleta dos materiais, não é acumulação cega e mecânica. </a:t>
            </a:r>
          </a:p>
          <a:p>
            <a:r>
              <a:rPr lang="pt-BR" sz="1500" dirty="0"/>
              <a:t>A medida que colhe as informações, o pesquisador elabora a percepção do fenômeno e se deixa guiar pelas especificidades do material selecionado (LAVILLE; DIONE, 1999).</a:t>
            </a:r>
          </a:p>
          <a:p>
            <a:r>
              <a:rPr lang="pt-BR" sz="1500" dirty="0"/>
              <a:t>As vezes são os documentos as únicas fontes que registram princípios, objetivos e metas de um objeto em análise. </a:t>
            </a:r>
          </a:p>
          <a:p>
            <a:r>
              <a:rPr lang="pt-BR" sz="1500" dirty="0"/>
              <a:t>Os documentos revelam concepções explícitas e subjacentes de determinados objetos de pesquisa.</a:t>
            </a:r>
          </a:p>
          <a:p>
            <a:r>
              <a:rPr lang="pt-BR" sz="1500" dirty="0"/>
              <a:t> Por exemplo, os documentos podem revelar dinamicidade e complexidade de uma determinada concepção de uma política pública.</a:t>
            </a:r>
          </a:p>
        </p:txBody>
      </p:sp>
    </p:spTree>
    <p:extLst>
      <p:ext uri="{BB962C8B-B14F-4D97-AF65-F5344CB8AC3E}">
        <p14:creationId xmlns:p14="http://schemas.microsoft.com/office/powerpoint/2010/main" val="2682935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739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Roboto</vt:lpstr>
      <vt:lpstr>Tema do Office</vt:lpstr>
      <vt:lpstr>UFPR.PPGGI. MÉTODOS QUALITATIVOS </vt:lpstr>
      <vt:lpstr>Observação</vt:lpstr>
      <vt:lpstr>Observação: Tipologia</vt:lpstr>
      <vt:lpstr>Observação</vt:lpstr>
      <vt:lpstr>Observação: Segundo o número de observadores</vt:lpstr>
      <vt:lpstr>Observação Estruturada </vt:lpstr>
      <vt:lpstr>Observação</vt:lpstr>
      <vt:lpstr>Pesquisa documental e análise documental</vt:lpstr>
      <vt:lpstr>Análise Documental</vt:lpstr>
      <vt:lpstr>Fontes e Tipos de Documentos</vt:lpstr>
      <vt:lpstr>Iconografia</vt:lpstr>
      <vt:lpstr>Vantagens</vt:lpstr>
      <vt:lpstr>Desvantagens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Helena de Fátima Nunes Silva</dc:creator>
  <cp:lastModifiedBy>Helena de Fátima Nunes Silva Nunes Silva</cp:lastModifiedBy>
  <cp:revision>9</cp:revision>
  <dcterms:created xsi:type="dcterms:W3CDTF">2021-09-24T19:11:56Z</dcterms:created>
  <dcterms:modified xsi:type="dcterms:W3CDTF">2023-10-03T12:25:34Z</dcterms:modified>
</cp:coreProperties>
</file>